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258" r:id="rId4"/>
    <p:sldId id="296" r:id="rId5"/>
    <p:sldId id="259" r:id="rId6"/>
    <p:sldId id="264" r:id="rId7"/>
    <p:sldId id="265" r:id="rId8"/>
    <p:sldId id="260" r:id="rId9"/>
    <p:sldId id="266" r:id="rId10"/>
    <p:sldId id="333" r:id="rId11"/>
    <p:sldId id="331" r:id="rId12"/>
    <p:sldId id="332" r:id="rId13"/>
    <p:sldId id="334" r:id="rId14"/>
    <p:sldId id="336" r:id="rId15"/>
    <p:sldId id="337" r:id="rId16"/>
    <p:sldId id="338" r:id="rId17"/>
    <p:sldId id="339" r:id="rId18"/>
    <p:sldId id="353" r:id="rId19"/>
    <p:sldId id="341" r:id="rId20"/>
    <p:sldId id="342" r:id="rId21"/>
    <p:sldId id="343" r:id="rId22"/>
    <p:sldId id="344" r:id="rId23"/>
    <p:sldId id="345" r:id="rId24"/>
    <p:sldId id="348" r:id="rId25"/>
    <p:sldId id="349" r:id="rId26"/>
    <p:sldId id="351" r:id="rId27"/>
    <p:sldId id="352" r:id="rId28"/>
    <p:sldId id="362" r:id="rId29"/>
    <p:sldId id="361" r:id="rId30"/>
    <p:sldId id="270" r:id="rId31"/>
    <p:sldId id="267" r:id="rId32"/>
    <p:sldId id="300" r:id="rId33"/>
    <p:sldId id="291" r:id="rId34"/>
    <p:sldId id="328" r:id="rId35"/>
    <p:sldId id="326" r:id="rId36"/>
    <p:sldId id="327" r:id="rId37"/>
    <p:sldId id="282" r:id="rId38"/>
    <p:sldId id="297" r:id="rId39"/>
    <p:sldId id="329" r:id="rId40"/>
    <p:sldId id="330" r:id="rId41"/>
    <p:sldId id="298" r:id="rId42"/>
    <p:sldId id="302" r:id="rId43"/>
    <p:sldId id="301" r:id="rId44"/>
    <p:sldId id="274" r:id="rId45"/>
    <p:sldId id="303" r:id="rId46"/>
    <p:sldId id="275" r:id="rId47"/>
    <p:sldId id="272" r:id="rId48"/>
    <p:sldId id="280" r:id="rId49"/>
    <p:sldId id="276" r:id="rId50"/>
    <p:sldId id="355" r:id="rId51"/>
    <p:sldId id="354" r:id="rId52"/>
    <p:sldId id="277" r:id="rId53"/>
    <p:sldId id="304" r:id="rId54"/>
    <p:sldId id="305" r:id="rId55"/>
    <p:sldId id="285" r:id="rId56"/>
    <p:sldId id="290" r:id="rId57"/>
    <p:sldId id="308" r:id="rId58"/>
    <p:sldId id="294" r:id="rId59"/>
    <p:sldId id="289" r:id="rId60"/>
    <p:sldId id="307" r:id="rId61"/>
    <p:sldId id="295" r:id="rId62"/>
    <p:sldId id="317" r:id="rId63"/>
    <p:sldId id="318" r:id="rId64"/>
    <p:sldId id="356" r:id="rId65"/>
    <p:sldId id="313" r:id="rId66"/>
    <p:sldId id="357" r:id="rId67"/>
    <p:sldId id="358" r:id="rId68"/>
    <p:sldId id="315" r:id="rId69"/>
    <p:sldId id="319" r:id="rId70"/>
    <p:sldId id="320" r:id="rId71"/>
    <p:sldId id="311" r:id="rId72"/>
    <p:sldId id="321" r:id="rId73"/>
    <p:sldId id="322" r:id="rId74"/>
    <p:sldId id="323" r:id="rId75"/>
    <p:sldId id="324" r:id="rId76"/>
    <p:sldId id="309" r:id="rId77"/>
    <p:sldId id="310" r:id="rId78"/>
    <p:sldId id="283" r:id="rId79"/>
    <p:sldId id="284" r:id="rId80"/>
    <p:sldId id="286" r:id="rId81"/>
    <p:sldId id="288" r:id="rId82"/>
    <p:sldId id="359" r:id="rId83"/>
    <p:sldId id="360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F7F7F"/>
    <a:srgbClr val="FFEEB9"/>
    <a:srgbClr val="4F81BD"/>
    <a:srgbClr val="FFC000"/>
    <a:srgbClr val="00B050"/>
    <a:srgbClr val="C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416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DADE5-704B-4D2A-881E-7ACD801C0968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79DA7-564D-41C8-B98C-69AECE174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9DA7-564D-41C8-B98C-69AECE1743FF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E223E-D28D-4F14-A10A-B1E46313C9D3}" type="datetimeFigureOut">
              <a:rPr lang="en-US" smtClean="0"/>
              <a:pPr/>
              <a:t>1/17/2012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481AC-572B-428E-9BA6-C9BA6F857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b_test3.mpg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WETA, tam a </a:t>
            </a:r>
            <a:r>
              <a:rPr lang="en-US" dirty="0" err="1" smtClean="0"/>
              <a:t>zase</a:t>
            </a:r>
            <a:r>
              <a:rPr lang="en-US" dirty="0" smtClean="0"/>
              <a:t> </a:t>
            </a:r>
            <a:r>
              <a:rPr lang="cs-CZ" dirty="0" smtClean="0"/>
              <a:t>zpátky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Tomáš Davidovič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9144000" cy="414933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5288" y="0"/>
            <a:ext cx="6408712" cy="480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5229" y="2825552"/>
            <a:ext cx="923445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14" y="1729837"/>
            <a:ext cx="9144000" cy="424732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WETA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7310"/>
            <a:ext cx="9144000" cy="552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909229"/>
            <a:ext cx="9144000" cy="39487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783" y="1"/>
            <a:ext cx="4772217" cy="20608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783" y="1"/>
            <a:ext cx="4772217" cy="20608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447891"/>
            <a:ext cx="9144000" cy="441010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783" y="1"/>
            <a:ext cx="4772217" cy="20608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0753" y="2204864"/>
            <a:ext cx="4373247" cy="210919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1783" y="1"/>
            <a:ext cx="4772217" cy="20608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0753" y="2204864"/>
            <a:ext cx="4373247" cy="210919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2867186" y="3169403"/>
            <a:ext cx="1193370" cy="356461"/>
          </a:xfrm>
          <a:custGeom>
            <a:avLst/>
            <a:gdLst>
              <a:gd name="connsiteX0" fmla="*/ 1193370 w 1193370"/>
              <a:gd name="connsiteY0" fmla="*/ 356461 h 356461"/>
              <a:gd name="connsiteX1" fmla="*/ 0 w 1193370"/>
              <a:gd name="connsiteY1" fmla="*/ 0 h 35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370" h="356461">
                <a:moveTo>
                  <a:pt x="1193370" y="356461"/>
                </a:moveTo>
                <a:lnTo>
                  <a:pt x="0" y="0"/>
                </a:lnTo>
              </a:path>
            </a:pathLst>
          </a:cu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783" y="1"/>
            <a:ext cx="4772217" cy="20608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0753" y="2204864"/>
            <a:ext cx="4373247" cy="210919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2867186" y="3169403"/>
            <a:ext cx="1193370" cy="356461"/>
          </a:xfrm>
          <a:custGeom>
            <a:avLst/>
            <a:gdLst>
              <a:gd name="connsiteX0" fmla="*/ 1193370 w 1193370"/>
              <a:gd name="connsiteY0" fmla="*/ 356461 h 356461"/>
              <a:gd name="connsiteX1" fmla="*/ 0 w 1193370"/>
              <a:gd name="connsiteY1" fmla="*/ 0 h 35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370" h="356461">
                <a:moveTo>
                  <a:pt x="1193370" y="356461"/>
                </a:moveTo>
                <a:lnTo>
                  <a:pt x="0" y="0"/>
                </a:lnTo>
              </a:path>
            </a:pathLst>
          </a:cu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32743" y="521975"/>
            <a:ext cx="6678513" cy="633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1783" y="1"/>
            <a:ext cx="4772217" cy="20608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0753" y="2204864"/>
            <a:ext cx="4373247" cy="210919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2867186" y="3169403"/>
            <a:ext cx="1193370" cy="356461"/>
          </a:xfrm>
          <a:custGeom>
            <a:avLst/>
            <a:gdLst>
              <a:gd name="connsiteX0" fmla="*/ 1193370 w 1193370"/>
              <a:gd name="connsiteY0" fmla="*/ 356461 h 356461"/>
              <a:gd name="connsiteX1" fmla="*/ 0 w 1193370"/>
              <a:gd name="connsiteY1" fmla="*/ 0 h 35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370" h="356461">
                <a:moveTo>
                  <a:pt x="1193370" y="356461"/>
                </a:moveTo>
                <a:lnTo>
                  <a:pt x="0" y="0"/>
                </a:lnTo>
              </a:path>
            </a:pathLst>
          </a:cu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32743" y="521975"/>
            <a:ext cx="6678513" cy="633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23120" y="372004"/>
            <a:ext cx="7920880" cy="64859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62" y="19373"/>
            <a:ext cx="7974756" cy="683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2169763" y="1859797"/>
            <a:ext cx="929898" cy="867905"/>
          </a:xfrm>
          <a:custGeom>
            <a:avLst/>
            <a:gdLst>
              <a:gd name="connsiteX0" fmla="*/ 0 w 929898"/>
              <a:gd name="connsiteY0" fmla="*/ 54244 h 867905"/>
              <a:gd name="connsiteX1" fmla="*/ 0 w 929898"/>
              <a:gd name="connsiteY1" fmla="*/ 573437 h 867905"/>
              <a:gd name="connsiteX2" fmla="*/ 410705 w 929898"/>
              <a:gd name="connsiteY2" fmla="*/ 867905 h 867905"/>
              <a:gd name="connsiteX3" fmla="*/ 860156 w 929898"/>
              <a:gd name="connsiteY3" fmla="*/ 705172 h 867905"/>
              <a:gd name="connsiteX4" fmla="*/ 929898 w 929898"/>
              <a:gd name="connsiteY4" fmla="*/ 255722 h 867905"/>
              <a:gd name="connsiteX5" fmla="*/ 526942 w 929898"/>
              <a:gd name="connsiteY5" fmla="*/ 0 h 867905"/>
              <a:gd name="connsiteX6" fmla="*/ 0 w 929898"/>
              <a:gd name="connsiteY6" fmla="*/ 54244 h 86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898" h="867905">
                <a:moveTo>
                  <a:pt x="0" y="54244"/>
                </a:moveTo>
                <a:lnTo>
                  <a:pt x="0" y="573437"/>
                </a:lnTo>
                <a:lnTo>
                  <a:pt x="410705" y="867905"/>
                </a:lnTo>
                <a:lnTo>
                  <a:pt x="860156" y="705172"/>
                </a:lnTo>
                <a:lnTo>
                  <a:pt x="929898" y="255722"/>
                </a:lnTo>
                <a:lnTo>
                  <a:pt x="526942" y="0"/>
                </a:lnTo>
                <a:lnTo>
                  <a:pt x="0" y="5424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2538972" cy="115212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131840" y="2564904"/>
            <a:ext cx="144016" cy="14401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93096"/>
            <a:ext cx="3117326" cy="14479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>
            <a:off x="3277892" y="1487837"/>
            <a:ext cx="627681" cy="759417"/>
          </a:xfrm>
          <a:custGeom>
            <a:avLst/>
            <a:gdLst>
              <a:gd name="connsiteX0" fmla="*/ 0 w 627681"/>
              <a:gd name="connsiteY0" fmla="*/ 759417 h 759417"/>
              <a:gd name="connsiteX1" fmla="*/ 333213 w 627681"/>
              <a:gd name="connsiteY1" fmla="*/ 705173 h 759417"/>
              <a:gd name="connsiteX2" fmla="*/ 309966 w 627681"/>
              <a:gd name="connsiteY2" fmla="*/ 247973 h 759417"/>
              <a:gd name="connsiteX3" fmla="*/ 627681 w 627681"/>
              <a:gd name="connsiteY3" fmla="*/ 0 h 75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681" h="759417">
                <a:moveTo>
                  <a:pt x="0" y="759417"/>
                </a:moveTo>
                <a:lnTo>
                  <a:pt x="333213" y="705173"/>
                </a:lnTo>
                <a:lnTo>
                  <a:pt x="309966" y="247973"/>
                </a:lnTo>
                <a:lnTo>
                  <a:pt x="627681" y="0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1783" y="1"/>
            <a:ext cx="4772217" cy="20608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0753" y="2204864"/>
            <a:ext cx="4373247" cy="210919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2867186" y="3169403"/>
            <a:ext cx="1193370" cy="356461"/>
          </a:xfrm>
          <a:custGeom>
            <a:avLst/>
            <a:gdLst>
              <a:gd name="connsiteX0" fmla="*/ 1193370 w 1193370"/>
              <a:gd name="connsiteY0" fmla="*/ 356461 h 356461"/>
              <a:gd name="connsiteX1" fmla="*/ 0 w 1193370"/>
              <a:gd name="connsiteY1" fmla="*/ 0 h 35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370" h="356461">
                <a:moveTo>
                  <a:pt x="1193370" y="356461"/>
                </a:moveTo>
                <a:lnTo>
                  <a:pt x="0" y="0"/>
                </a:lnTo>
              </a:path>
            </a:pathLst>
          </a:cu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977680"/>
            <a:ext cx="3517527" cy="28803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5229" y="2825552"/>
            <a:ext cx="3033053" cy="132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WETA </a:t>
            </a:r>
            <a:r>
              <a:rPr lang="en-US" dirty="0" smtClean="0"/>
              <a:t>Workshop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518" y="2060848"/>
            <a:ext cx="775496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H="1">
            <a:off x="323528" y="1844824"/>
            <a:ext cx="8280920" cy="302433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7544" y="1844824"/>
            <a:ext cx="8352928" cy="32403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Pipeline</a:t>
            </a:r>
            <a:r>
              <a:rPr lang="cs-CZ" dirty="0" smtClean="0">
                <a:solidFill>
                  <a:schemeClr val="bg1"/>
                </a:solidFill>
              </a:rPr>
              <a:t> – kéž by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79388" y="2420938"/>
            <a:ext cx="1728787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95513" y="2420938"/>
            <a:ext cx="4105275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16688" y="2420938"/>
            <a:ext cx="2519362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388" y="4148138"/>
            <a:ext cx="3384550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9750" y="2636838"/>
            <a:ext cx="1008063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Model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39750" y="3213100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Texture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411413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Animate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411413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Layout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779838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Light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779838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Shade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14826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Render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83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Scan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68313" y="494188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Convert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835150" y="4365625"/>
            <a:ext cx="136842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Matchmove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835150" y="4941888"/>
            <a:ext cx="1368425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Roto/paint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661150" y="2924175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Comp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88511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DI</a:t>
            </a: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669213" y="30686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156325" y="30686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3203575" y="3213100"/>
            <a:ext cx="403225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2582" y="810"/>
              </a:cxn>
              <a:cxn ang="0">
                <a:pos x="2585" y="0"/>
              </a:cxn>
            </a:cxnLst>
            <a:rect l="0" t="0" r="r" b="b"/>
            <a:pathLst>
              <a:path w="2585" h="816">
                <a:moveTo>
                  <a:pt x="0" y="816"/>
                </a:moveTo>
                <a:lnTo>
                  <a:pt x="2582" y="810"/>
                </a:lnTo>
                <a:lnTo>
                  <a:pt x="2585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3203575" y="3068638"/>
            <a:ext cx="3198813" cy="2016125"/>
          </a:xfrm>
          <a:custGeom>
            <a:avLst/>
            <a:gdLst/>
            <a:ahLst/>
            <a:cxnLst>
              <a:cxn ang="0">
                <a:pos x="0" y="1270"/>
              </a:cxn>
              <a:cxn ang="0">
                <a:pos x="2266" y="1271"/>
              </a:cxn>
              <a:cxn ang="0">
                <a:pos x="2268" y="0"/>
              </a:cxn>
            </a:cxnLst>
            <a:rect l="0" t="0" r="r" b="b"/>
            <a:pathLst>
              <a:path w="2268" h="1271">
                <a:moveTo>
                  <a:pt x="0" y="1270"/>
                </a:moveTo>
                <a:lnTo>
                  <a:pt x="2266" y="1271"/>
                </a:lnTo>
                <a:lnTo>
                  <a:pt x="226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1042988" y="2924175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971550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476375" y="50847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1597025" y="4508500"/>
            <a:ext cx="238125" cy="577850"/>
          </a:xfrm>
          <a:custGeom>
            <a:avLst/>
            <a:gdLst/>
            <a:ahLst/>
            <a:cxnLst>
              <a:cxn ang="0">
                <a:pos x="0" y="370"/>
              </a:cxn>
              <a:cxn ang="0">
                <a:pos x="0" y="0"/>
              </a:cxn>
              <a:cxn ang="0">
                <a:pos x="91" y="7"/>
              </a:cxn>
            </a:cxnLst>
            <a:rect l="0" t="0" r="r" b="b"/>
            <a:pathLst>
              <a:path w="91" h="370">
                <a:moveTo>
                  <a:pt x="0" y="370"/>
                </a:moveTo>
                <a:lnTo>
                  <a:pt x="0" y="0"/>
                </a:lnTo>
                <a:lnTo>
                  <a:pt x="91" y="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547813" y="3357563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2049463" y="2782888"/>
            <a:ext cx="361950" cy="576262"/>
          </a:xfrm>
          <a:custGeom>
            <a:avLst/>
            <a:gdLst/>
            <a:ahLst/>
            <a:cxnLst>
              <a:cxn ang="0">
                <a:pos x="1" y="363"/>
              </a:cxn>
              <a:cxn ang="0">
                <a:pos x="0" y="1"/>
              </a:cxn>
              <a:cxn ang="0">
                <a:pos x="228" y="0"/>
              </a:cxn>
            </a:cxnLst>
            <a:rect l="0" t="0" r="r" b="b"/>
            <a:pathLst>
              <a:path w="228" h="363">
                <a:moveTo>
                  <a:pt x="1" y="363"/>
                </a:moveTo>
                <a:lnTo>
                  <a:pt x="0" y="1"/>
                </a:lnTo>
                <a:lnTo>
                  <a:pt x="22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3419475" y="27813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3419475" y="33575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V="1">
            <a:off x="3563938" y="27813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4787900" y="2781300"/>
            <a:ext cx="360363" cy="298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9" y="2"/>
              </a:cxn>
              <a:cxn ang="0">
                <a:pos x="89" y="188"/>
              </a:cxn>
              <a:cxn ang="0">
                <a:pos x="227" y="181"/>
              </a:cxn>
            </a:cxnLst>
            <a:rect l="0" t="0" r="r" b="b"/>
            <a:pathLst>
              <a:path w="227" h="188">
                <a:moveTo>
                  <a:pt x="0" y="0"/>
                </a:moveTo>
                <a:lnTo>
                  <a:pt x="89" y="2"/>
                </a:lnTo>
                <a:lnTo>
                  <a:pt x="89" y="188"/>
                </a:lnTo>
                <a:lnTo>
                  <a:pt x="22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4787900" y="3068638"/>
            <a:ext cx="144463" cy="288925"/>
          </a:xfrm>
          <a:custGeom>
            <a:avLst/>
            <a:gdLst/>
            <a:ahLst/>
            <a:cxnLst>
              <a:cxn ang="0">
                <a:pos x="0" y="182"/>
              </a:cxn>
              <a:cxn ang="0">
                <a:pos x="89" y="179"/>
              </a:cxn>
              <a:cxn ang="0">
                <a:pos x="91" y="0"/>
              </a:cxn>
            </a:cxnLst>
            <a:rect l="0" t="0" r="r" b="b"/>
            <a:pathLst>
              <a:path w="91" h="182">
                <a:moveTo>
                  <a:pt x="0" y="182"/>
                </a:moveTo>
                <a:lnTo>
                  <a:pt x="89" y="179"/>
                </a:lnTo>
                <a:lnTo>
                  <a:pt x="9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29162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Freeform 38"/>
          <p:cNvSpPr>
            <a:spLocks/>
          </p:cNvSpPr>
          <p:nvPr/>
        </p:nvSpPr>
        <p:spPr bwMode="auto">
          <a:xfrm>
            <a:off x="2916238" y="3213100"/>
            <a:ext cx="2738437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1725" y="452"/>
              </a:cxn>
              <a:cxn ang="0">
                <a:pos x="1723" y="0"/>
              </a:cxn>
            </a:cxnLst>
            <a:rect l="0" t="0" r="r" b="b"/>
            <a:pathLst>
              <a:path w="1725" h="454">
                <a:moveTo>
                  <a:pt x="0" y="454"/>
                </a:moveTo>
                <a:lnTo>
                  <a:pt x="1725" y="452"/>
                </a:lnTo>
                <a:lnTo>
                  <a:pt x="1723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42925" y="205422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Assets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3924300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3D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596188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2D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1465263" y="37830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Scan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Pipeline – kéž 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79388" y="2420938"/>
            <a:ext cx="1728787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95513" y="2420938"/>
            <a:ext cx="4105275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16688" y="2420938"/>
            <a:ext cx="2519362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388" y="4148138"/>
            <a:ext cx="3384550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9750" y="2636838"/>
            <a:ext cx="1008063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Model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39750" y="3213100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Texture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411413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Animate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411413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Layout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779838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Light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779838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Shade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14826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Render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83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Scan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68313" y="494188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Convert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835150" y="4365625"/>
            <a:ext cx="136842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Matchmove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835150" y="4941888"/>
            <a:ext cx="1368425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Roto/paint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661150" y="2924175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Comp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88511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DI</a:t>
            </a: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669213" y="30686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156325" y="30686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3203575" y="3213100"/>
            <a:ext cx="403225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2582" y="810"/>
              </a:cxn>
              <a:cxn ang="0">
                <a:pos x="2585" y="0"/>
              </a:cxn>
            </a:cxnLst>
            <a:rect l="0" t="0" r="r" b="b"/>
            <a:pathLst>
              <a:path w="2585" h="816">
                <a:moveTo>
                  <a:pt x="0" y="816"/>
                </a:moveTo>
                <a:lnTo>
                  <a:pt x="2582" y="810"/>
                </a:lnTo>
                <a:lnTo>
                  <a:pt x="2585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3203575" y="3068638"/>
            <a:ext cx="3198813" cy="2016125"/>
          </a:xfrm>
          <a:custGeom>
            <a:avLst/>
            <a:gdLst/>
            <a:ahLst/>
            <a:cxnLst>
              <a:cxn ang="0">
                <a:pos x="0" y="1270"/>
              </a:cxn>
              <a:cxn ang="0">
                <a:pos x="2266" y="1271"/>
              </a:cxn>
              <a:cxn ang="0">
                <a:pos x="2268" y="0"/>
              </a:cxn>
            </a:cxnLst>
            <a:rect l="0" t="0" r="r" b="b"/>
            <a:pathLst>
              <a:path w="2268" h="1271">
                <a:moveTo>
                  <a:pt x="0" y="1270"/>
                </a:moveTo>
                <a:lnTo>
                  <a:pt x="2266" y="1271"/>
                </a:lnTo>
                <a:lnTo>
                  <a:pt x="226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1042988" y="2924175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971550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476375" y="50847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1597025" y="4508500"/>
            <a:ext cx="238125" cy="577850"/>
          </a:xfrm>
          <a:custGeom>
            <a:avLst/>
            <a:gdLst/>
            <a:ahLst/>
            <a:cxnLst>
              <a:cxn ang="0">
                <a:pos x="0" y="370"/>
              </a:cxn>
              <a:cxn ang="0">
                <a:pos x="0" y="0"/>
              </a:cxn>
              <a:cxn ang="0">
                <a:pos x="91" y="7"/>
              </a:cxn>
            </a:cxnLst>
            <a:rect l="0" t="0" r="r" b="b"/>
            <a:pathLst>
              <a:path w="91" h="370">
                <a:moveTo>
                  <a:pt x="0" y="370"/>
                </a:moveTo>
                <a:lnTo>
                  <a:pt x="0" y="0"/>
                </a:lnTo>
                <a:lnTo>
                  <a:pt x="91" y="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547813" y="3357563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2049463" y="2782888"/>
            <a:ext cx="361950" cy="576262"/>
          </a:xfrm>
          <a:custGeom>
            <a:avLst/>
            <a:gdLst/>
            <a:ahLst/>
            <a:cxnLst>
              <a:cxn ang="0">
                <a:pos x="1" y="363"/>
              </a:cxn>
              <a:cxn ang="0">
                <a:pos x="0" y="1"/>
              </a:cxn>
              <a:cxn ang="0">
                <a:pos x="228" y="0"/>
              </a:cxn>
            </a:cxnLst>
            <a:rect l="0" t="0" r="r" b="b"/>
            <a:pathLst>
              <a:path w="228" h="363">
                <a:moveTo>
                  <a:pt x="1" y="363"/>
                </a:moveTo>
                <a:lnTo>
                  <a:pt x="0" y="1"/>
                </a:lnTo>
                <a:lnTo>
                  <a:pt x="22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3419475" y="27813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3419475" y="33575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V="1">
            <a:off x="3563938" y="27813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4787900" y="2781300"/>
            <a:ext cx="360363" cy="298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9" y="2"/>
              </a:cxn>
              <a:cxn ang="0">
                <a:pos x="89" y="188"/>
              </a:cxn>
              <a:cxn ang="0">
                <a:pos x="227" y="181"/>
              </a:cxn>
            </a:cxnLst>
            <a:rect l="0" t="0" r="r" b="b"/>
            <a:pathLst>
              <a:path w="227" h="188">
                <a:moveTo>
                  <a:pt x="0" y="0"/>
                </a:moveTo>
                <a:lnTo>
                  <a:pt x="89" y="2"/>
                </a:lnTo>
                <a:lnTo>
                  <a:pt x="89" y="188"/>
                </a:lnTo>
                <a:lnTo>
                  <a:pt x="22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4787900" y="3068638"/>
            <a:ext cx="144463" cy="288925"/>
          </a:xfrm>
          <a:custGeom>
            <a:avLst/>
            <a:gdLst/>
            <a:ahLst/>
            <a:cxnLst>
              <a:cxn ang="0">
                <a:pos x="0" y="182"/>
              </a:cxn>
              <a:cxn ang="0">
                <a:pos x="89" y="179"/>
              </a:cxn>
              <a:cxn ang="0">
                <a:pos x="91" y="0"/>
              </a:cxn>
            </a:cxnLst>
            <a:rect l="0" t="0" r="r" b="b"/>
            <a:pathLst>
              <a:path w="91" h="182">
                <a:moveTo>
                  <a:pt x="0" y="182"/>
                </a:moveTo>
                <a:lnTo>
                  <a:pt x="89" y="179"/>
                </a:lnTo>
                <a:lnTo>
                  <a:pt x="9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29162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Freeform 38"/>
          <p:cNvSpPr>
            <a:spLocks/>
          </p:cNvSpPr>
          <p:nvPr/>
        </p:nvSpPr>
        <p:spPr bwMode="auto">
          <a:xfrm>
            <a:off x="2916238" y="3213100"/>
            <a:ext cx="2738437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1725" y="452"/>
              </a:cxn>
              <a:cxn ang="0">
                <a:pos x="1723" y="0"/>
              </a:cxn>
            </a:cxnLst>
            <a:rect l="0" t="0" r="r" b="b"/>
            <a:pathLst>
              <a:path w="1725" h="454">
                <a:moveTo>
                  <a:pt x="0" y="454"/>
                </a:moveTo>
                <a:lnTo>
                  <a:pt x="1725" y="452"/>
                </a:lnTo>
                <a:lnTo>
                  <a:pt x="1723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42925" y="205422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Assets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3924300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3D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596188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2D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1465263" y="37830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Scan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7086" y="2090056"/>
            <a:ext cx="1930400" cy="172720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Assets</a:t>
            </a:r>
            <a:r>
              <a:rPr lang="en-US" dirty="0" smtClean="0"/>
              <a:t> – </a:t>
            </a:r>
            <a:r>
              <a:rPr lang="en-US" dirty="0" err="1" smtClean="0"/>
              <a:t>aktiva</a:t>
            </a:r>
            <a:endParaRPr lang="en-US" dirty="0"/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14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676" y="1025352"/>
            <a:ext cx="58326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9368" y="1052736"/>
            <a:ext cx="5805264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Hero assets</a:t>
            </a:r>
            <a:endParaRPr lang="en-US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2642"/>
            <a:ext cx="9144000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30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79388" y="2420938"/>
            <a:ext cx="1728787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95513" y="2420938"/>
            <a:ext cx="4105275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16688" y="2420938"/>
            <a:ext cx="2519362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388" y="4148138"/>
            <a:ext cx="3384550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9750" y="2636838"/>
            <a:ext cx="1008063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Model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39750" y="3213100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Texture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411413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Animate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411413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Layout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779838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Light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779838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Shade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14826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Render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83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Scan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68313" y="494188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Convert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835150" y="4365625"/>
            <a:ext cx="136842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Matchmove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835150" y="4941888"/>
            <a:ext cx="1368425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Roto/paint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661150" y="2924175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Comp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88511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DI</a:t>
            </a: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669213" y="30686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156325" y="30686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3203575" y="3213100"/>
            <a:ext cx="403225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2582" y="810"/>
              </a:cxn>
              <a:cxn ang="0">
                <a:pos x="2585" y="0"/>
              </a:cxn>
            </a:cxnLst>
            <a:rect l="0" t="0" r="r" b="b"/>
            <a:pathLst>
              <a:path w="2585" h="816">
                <a:moveTo>
                  <a:pt x="0" y="816"/>
                </a:moveTo>
                <a:lnTo>
                  <a:pt x="2582" y="810"/>
                </a:lnTo>
                <a:lnTo>
                  <a:pt x="2585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3203575" y="3068638"/>
            <a:ext cx="3198813" cy="2016125"/>
          </a:xfrm>
          <a:custGeom>
            <a:avLst/>
            <a:gdLst/>
            <a:ahLst/>
            <a:cxnLst>
              <a:cxn ang="0">
                <a:pos x="0" y="1270"/>
              </a:cxn>
              <a:cxn ang="0">
                <a:pos x="2266" y="1271"/>
              </a:cxn>
              <a:cxn ang="0">
                <a:pos x="2268" y="0"/>
              </a:cxn>
            </a:cxnLst>
            <a:rect l="0" t="0" r="r" b="b"/>
            <a:pathLst>
              <a:path w="2268" h="1271">
                <a:moveTo>
                  <a:pt x="0" y="1270"/>
                </a:moveTo>
                <a:lnTo>
                  <a:pt x="2266" y="1271"/>
                </a:lnTo>
                <a:lnTo>
                  <a:pt x="226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1042988" y="2924175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971550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476375" y="50847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1597025" y="4508500"/>
            <a:ext cx="238125" cy="577850"/>
          </a:xfrm>
          <a:custGeom>
            <a:avLst/>
            <a:gdLst/>
            <a:ahLst/>
            <a:cxnLst>
              <a:cxn ang="0">
                <a:pos x="0" y="370"/>
              </a:cxn>
              <a:cxn ang="0">
                <a:pos x="0" y="0"/>
              </a:cxn>
              <a:cxn ang="0">
                <a:pos x="91" y="7"/>
              </a:cxn>
            </a:cxnLst>
            <a:rect l="0" t="0" r="r" b="b"/>
            <a:pathLst>
              <a:path w="91" h="370">
                <a:moveTo>
                  <a:pt x="0" y="370"/>
                </a:moveTo>
                <a:lnTo>
                  <a:pt x="0" y="0"/>
                </a:lnTo>
                <a:lnTo>
                  <a:pt x="91" y="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547813" y="3357563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2049463" y="2782888"/>
            <a:ext cx="361950" cy="576262"/>
          </a:xfrm>
          <a:custGeom>
            <a:avLst/>
            <a:gdLst/>
            <a:ahLst/>
            <a:cxnLst>
              <a:cxn ang="0">
                <a:pos x="1" y="363"/>
              </a:cxn>
              <a:cxn ang="0">
                <a:pos x="0" y="1"/>
              </a:cxn>
              <a:cxn ang="0">
                <a:pos x="228" y="0"/>
              </a:cxn>
            </a:cxnLst>
            <a:rect l="0" t="0" r="r" b="b"/>
            <a:pathLst>
              <a:path w="228" h="363">
                <a:moveTo>
                  <a:pt x="1" y="363"/>
                </a:moveTo>
                <a:lnTo>
                  <a:pt x="0" y="1"/>
                </a:lnTo>
                <a:lnTo>
                  <a:pt x="22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3419475" y="27813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3419475" y="33575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V="1">
            <a:off x="3563938" y="27813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4787900" y="2781300"/>
            <a:ext cx="360363" cy="298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9" y="2"/>
              </a:cxn>
              <a:cxn ang="0">
                <a:pos x="89" y="188"/>
              </a:cxn>
              <a:cxn ang="0">
                <a:pos x="227" y="181"/>
              </a:cxn>
            </a:cxnLst>
            <a:rect l="0" t="0" r="r" b="b"/>
            <a:pathLst>
              <a:path w="227" h="188">
                <a:moveTo>
                  <a:pt x="0" y="0"/>
                </a:moveTo>
                <a:lnTo>
                  <a:pt x="89" y="2"/>
                </a:lnTo>
                <a:lnTo>
                  <a:pt x="89" y="188"/>
                </a:lnTo>
                <a:lnTo>
                  <a:pt x="22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4787900" y="3068638"/>
            <a:ext cx="144463" cy="288925"/>
          </a:xfrm>
          <a:custGeom>
            <a:avLst/>
            <a:gdLst/>
            <a:ahLst/>
            <a:cxnLst>
              <a:cxn ang="0">
                <a:pos x="0" y="182"/>
              </a:cxn>
              <a:cxn ang="0">
                <a:pos x="89" y="179"/>
              </a:cxn>
              <a:cxn ang="0">
                <a:pos x="91" y="0"/>
              </a:cxn>
            </a:cxnLst>
            <a:rect l="0" t="0" r="r" b="b"/>
            <a:pathLst>
              <a:path w="91" h="182">
                <a:moveTo>
                  <a:pt x="0" y="182"/>
                </a:moveTo>
                <a:lnTo>
                  <a:pt x="89" y="179"/>
                </a:lnTo>
                <a:lnTo>
                  <a:pt x="9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29162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Freeform 38"/>
          <p:cNvSpPr>
            <a:spLocks/>
          </p:cNvSpPr>
          <p:nvPr/>
        </p:nvSpPr>
        <p:spPr bwMode="auto">
          <a:xfrm>
            <a:off x="2916238" y="3213100"/>
            <a:ext cx="2738437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1725" y="452"/>
              </a:cxn>
              <a:cxn ang="0">
                <a:pos x="1723" y="0"/>
              </a:cxn>
            </a:cxnLst>
            <a:rect l="0" t="0" r="r" b="b"/>
            <a:pathLst>
              <a:path w="1725" h="454">
                <a:moveTo>
                  <a:pt x="0" y="454"/>
                </a:moveTo>
                <a:lnTo>
                  <a:pt x="1725" y="452"/>
                </a:lnTo>
                <a:lnTo>
                  <a:pt x="1723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42925" y="205422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Assets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3924300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3D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596188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2D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1465263" y="37830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Scan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7085" y="3802744"/>
            <a:ext cx="3643085" cy="178550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EPIC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5120 x 2700</a:t>
            </a:r>
          </a:p>
          <a:p>
            <a:r>
              <a:rPr lang="en-US"/>
              <a:t>120 fps</a:t>
            </a:r>
          </a:p>
          <a:p>
            <a:r>
              <a:rPr lang="en-US"/>
              <a:t>Two Exposures</a:t>
            </a:r>
          </a:p>
        </p:txBody>
      </p:sp>
      <p:pic>
        <p:nvPicPr>
          <p:cNvPr id="49156" name="Picture 4" descr="epic_3"/>
          <p:cNvPicPr>
            <a:picLocks noChangeAspect="1" noChangeArrowheads="1"/>
          </p:cNvPicPr>
          <p:nvPr/>
        </p:nvPicPr>
        <p:blipFill>
          <a:blip r:embed="rId2" cstate="print"/>
          <a:srcRect l="25287" r="26291"/>
          <a:stretch>
            <a:fillRect/>
          </a:stretch>
        </p:blipFill>
        <p:spPr bwMode="auto">
          <a:xfrm>
            <a:off x="3441700" y="1052513"/>
            <a:ext cx="5162550" cy="55038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8250"/>
            <a:ext cx="9154400" cy="57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WETA Digital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red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0200"/>
            <a:ext cx="9144000" cy="56376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6622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6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63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ollum_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068960"/>
            <a:ext cx="1127354" cy="180855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789" y="0"/>
            <a:ext cx="50344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710" y="4664166"/>
            <a:ext cx="4875039" cy="214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367" y="0"/>
            <a:ext cx="61672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15616" y="3429000"/>
            <a:ext cx="7056784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409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15616" y="3429000"/>
            <a:ext cx="7056784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 descr="motioncap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3"/>
            <a:ext cx="9036050" cy="6867525"/>
          </a:xfrm>
          <a:prstGeom prst="rect">
            <a:avLst/>
          </a:prstGeom>
          <a:noFill/>
        </p:spPr>
      </p:pic>
      <p:pic>
        <p:nvPicPr>
          <p:cNvPr id="3" name="Picture 3" descr="motioncapture_af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9036050" cy="50688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79388" y="2420938"/>
            <a:ext cx="1728787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95513" y="2420938"/>
            <a:ext cx="4105275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16688" y="2420938"/>
            <a:ext cx="2519362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388" y="4148138"/>
            <a:ext cx="3384550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9750" y="2636838"/>
            <a:ext cx="1008063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Model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39750" y="3213100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Texture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411413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Animate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411413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Layout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779838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Light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779838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Shade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14826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Render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83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Scan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68313" y="494188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Convert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835150" y="4365625"/>
            <a:ext cx="136842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Matchmove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835150" y="4941888"/>
            <a:ext cx="1368425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Roto/paint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661150" y="2924175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Comp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88511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DI</a:t>
            </a: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669213" y="30686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156325" y="30686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3203575" y="3213100"/>
            <a:ext cx="403225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2582" y="810"/>
              </a:cxn>
              <a:cxn ang="0">
                <a:pos x="2585" y="0"/>
              </a:cxn>
            </a:cxnLst>
            <a:rect l="0" t="0" r="r" b="b"/>
            <a:pathLst>
              <a:path w="2585" h="816">
                <a:moveTo>
                  <a:pt x="0" y="816"/>
                </a:moveTo>
                <a:lnTo>
                  <a:pt x="2582" y="810"/>
                </a:lnTo>
                <a:lnTo>
                  <a:pt x="2585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3203575" y="3068638"/>
            <a:ext cx="3198813" cy="2016125"/>
          </a:xfrm>
          <a:custGeom>
            <a:avLst/>
            <a:gdLst/>
            <a:ahLst/>
            <a:cxnLst>
              <a:cxn ang="0">
                <a:pos x="0" y="1270"/>
              </a:cxn>
              <a:cxn ang="0">
                <a:pos x="2266" y="1271"/>
              </a:cxn>
              <a:cxn ang="0">
                <a:pos x="2268" y="0"/>
              </a:cxn>
            </a:cxnLst>
            <a:rect l="0" t="0" r="r" b="b"/>
            <a:pathLst>
              <a:path w="2268" h="1271">
                <a:moveTo>
                  <a:pt x="0" y="1270"/>
                </a:moveTo>
                <a:lnTo>
                  <a:pt x="2266" y="1271"/>
                </a:lnTo>
                <a:lnTo>
                  <a:pt x="226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1042988" y="2924175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971550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476375" y="50847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1597025" y="4508500"/>
            <a:ext cx="238125" cy="577850"/>
          </a:xfrm>
          <a:custGeom>
            <a:avLst/>
            <a:gdLst/>
            <a:ahLst/>
            <a:cxnLst>
              <a:cxn ang="0">
                <a:pos x="0" y="370"/>
              </a:cxn>
              <a:cxn ang="0">
                <a:pos x="0" y="0"/>
              </a:cxn>
              <a:cxn ang="0">
                <a:pos x="91" y="7"/>
              </a:cxn>
            </a:cxnLst>
            <a:rect l="0" t="0" r="r" b="b"/>
            <a:pathLst>
              <a:path w="91" h="370">
                <a:moveTo>
                  <a:pt x="0" y="370"/>
                </a:moveTo>
                <a:lnTo>
                  <a:pt x="0" y="0"/>
                </a:lnTo>
                <a:lnTo>
                  <a:pt x="91" y="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547813" y="3357563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2049463" y="2782888"/>
            <a:ext cx="361950" cy="576262"/>
          </a:xfrm>
          <a:custGeom>
            <a:avLst/>
            <a:gdLst/>
            <a:ahLst/>
            <a:cxnLst>
              <a:cxn ang="0">
                <a:pos x="1" y="363"/>
              </a:cxn>
              <a:cxn ang="0">
                <a:pos x="0" y="1"/>
              </a:cxn>
              <a:cxn ang="0">
                <a:pos x="228" y="0"/>
              </a:cxn>
            </a:cxnLst>
            <a:rect l="0" t="0" r="r" b="b"/>
            <a:pathLst>
              <a:path w="228" h="363">
                <a:moveTo>
                  <a:pt x="1" y="363"/>
                </a:moveTo>
                <a:lnTo>
                  <a:pt x="0" y="1"/>
                </a:lnTo>
                <a:lnTo>
                  <a:pt x="22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3419475" y="27813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3419475" y="33575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V="1">
            <a:off x="3563938" y="27813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4787900" y="2781300"/>
            <a:ext cx="360363" cy="298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9" y="2"/>
              </a:cxn>
              <a:cxn ang="0">
                <a:pos x="89" y="188"/>
              </a:cxn>
              <a:cxn ang="0">
                <a:pos x="227" y="181"/>
              </a:cxn>
            </a:cxnLst>
            <a:rect l="0" t="0" r="r" b="b"/>
            <a:pathLst>
              <a:path w="227" h="188">
                <a:moveTo>
                  <a:pt x="0" y="0"/>
                </a:moveTo>
                <a:lnTo>
                  <a:pt x="89" y="2"/>
                </a:lnTo>
                <a:lnTo>
                  <a:pt x="89" y="188"/>
                </a:lnTo>
                <a:lnTo>
                  <a:pt x="22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4787900" y="3068638"/>
            <a:ext cx="144463" cy="288925"/>
          </a:xfrm>
          <a:custGeom>
            <a:avLst/>
            <a:gdLst/>
            <a:ahLst/>
            <a:cxnLst>
              <a:cxn ang="0">
                <a:pos x="0" y="182"/>
              </a:cxn>
              <a:cxn ang="0">
                <a:pos x="89" y="179"/>
              </a:cxn>
              <a:cxn ang="0">
                <a:pos x="91" y="0"/>
              </a:cxn>
            </a:cxnLst>
            <a:rect l="0" t="0" r="r" b="b"/>
            <a:pathLst>
              <a:path w="91" h="182">
                <a:moveTo>
                  <a:pt x="0" y="182"/>
                </a:moveTo>
                <a:lnTo>
                  <a:pt x="89" y="179"/>
                </a:lnTo>
                <a:lnTo>
                  <a:pt x="9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29162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Freeform 38"/>
          <p:cNvSpPr>
            <a:spLocks/>
          </p:cNvSpPr>
          <p:nvPr/>
        </p:nvSpPr>
        <p:spPr bwMode="auto">
          <a:xfrm>
            <a:off x="2916238" y="3213100"/>
            <a:ext cx="2738437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1725" y="452"/>
              </a:cxn>
              <a:cxn ang="0">
                <a:pos x="1723" y="0"/>
              </a:cxn>
            </a:cxnLst>
            <a:rect l="0" t="0" r="r" b="b"/>
            <a:pathLst>
              <a:path w="1725" h="454">
                <a:moveTo>
                  <a:pt x="0" y="454"/>
                </a:moveTo>
                <a:lnTo>
                  <a:pt x="1725" y="452"/>
                </a:lnTo>
                <a:lnTo>
                  <a:pt x="1723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42925" y="205422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Assets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3924300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3D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596188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2D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1465263" y="37830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Scan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444208" y="2090056"/>
            <a:ext cx="2656249" cy="172720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159" y="34083"/>
            <a:ext cx="5525047" cy="683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116632"/>
            <a:ext cx="3888432" cy="92211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Wellington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4974" y="2696705"/>
            <a:ext cx="1584537" cy="1282124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92753" y="3115816"/>
            <a:ext cx="74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WETA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2796886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807614" y="4888239"/>
            <a:ext cx="216024" cy="21602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6" y="382352"/>
            <a:ext cx="913994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3" y="1915510"/>
            <a:ext cx="9140007" cy="302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114" y="0"/>
            <a:ext cx="58817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114" y="0"/>
            <a:ext cx="58817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79388" y="2420938"/>
            <a:ext cx="1728787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95513" y="2420938"/>
            <a:ext cx="4105275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16688" y="2420938"/>
            <a:ext cx="2519362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388" y="4148138"/>
            <a:ext cx="3384550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9750" y="2636838"/>
            <a:ext cx="1008063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Model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39750" y="3213100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Texture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411413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Animate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411413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Layout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779838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Light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779838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Shade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14826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Render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83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Scan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68313" y="494188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Convert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835150" y="4365625"/>
            <a:ext cx="136842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Matchmove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835150" y="4941888"/>
            <a:ext cx="1368425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Roto/paint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661150" y="2924175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Comp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88511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DI</a:t>
            </a: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669213" y="30686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156325" y="30686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3203575" y="3213100"/>
            <a:ext cx="403225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2582" y="810"/>
              </a:cxn>
              <a:cxn ang="0">
                <a:pos x="2585" y="0"/>
              </a:cxn>
            </a:cxnLst>
            <a:rect l="0" t="0" r="r" b="b"/>
            <a:pathLst>
              <a:path w="2585" h="816">
                <a:moveTo>
                  <a:pt x="0" y="816"/>
                </a:moveTo>
                <a:lnTo>
                  <a:pt x="2582" y="810"/>
                </a:lnTo>
                <a:lnTo>
                  <a:pt x="2585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3203575" y="3068638"/>
            <a:ext cx="3198813" cy="2016125"/>
          </a:xfrm>
          <a:custGeom>
            <a:avLst/>
            <a:gdLst/>
            <a:ahLst/>
            <a:cxnLst>
              <a:cxn ang="0">
                <a:pos x="0" y="1270"/>
              </a:cxn>
              <a:cxn ang="0">
                <a:pos x="2266" y="1271"/>
              </a:cxn>
              <a:cxn ang="0">
                <a:pos x="2268" y="0"/>
              </a:cxn>
            </a:cxnLst>
            <a:rect l="0" t="0" r="r" b="b"/>
            <a:pathLst>
              <a:path w="2268" h="1271">
                <a:moveTo>
                  <a:pt x="0" y="1270"/>
                </a:moveTo>
                <a:lnTo>
                  <a:pt x="2266" y="1271"/>
                </a:lnTo>
                <a:lnTo>
                  <a:pt x="226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1042988" y="2924175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971550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476375" y="50847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1597025" y="4508500"/>
            <a:ext cx="238125" cy="577850"/>
          </a:xfrm>
          <a:custGeom>
            <a:avLst/>
            <a:gdLst/>
            <a:ahLst/>
            <a:cxnLst>
              <a:cxn ang="0">
                <a:pos x="0" y="370"/>
              </a:cxn>
              <a:cxn ang="0">
                <a:pos x="0" y="0"/>
              </a:cxn>
              <a:cxn ang="0">
                <a:pos x="91" y="7"/>
              </a:cxn>
            </a:cxnLst>
            <a:rect l="0" t="0" r="r" b="b"/>
            <a:pathLst>
              <a:path w="91" h="370">
                <a:moveTo>
                  <a:pt x="0" y="370"/>
                </a:moveTo>
                <a:lnTo>
                  <a:pt x="0" y="0"/>
                </a:lnTo>
                <a:lnTo>
                  <a:pt x="91" y="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547813" y="3357563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2049463" y="2782888"/>
            <a:ext cx="361950" cy="576262"/>
          </a:xfrm>
          <a:custGeom>
            <a:avLst/>
            <a:gdLst/>
            <a:ahLst/>
            <a:cxnLst>
              <a:cxn ang="0">
                <a:pos x="1" y="363"/>
              </a:cxn>
              <a:cxn ang="0">
                <a:pos x="0" y="1"/>
              </a:cxn>
              <a:cxn ang="0">
                <a:pos x="228" y="0"/>
              </a:cxn>
            </a:cxnLst>
            <a:rect l="0" t="0" r="r" b="b"/>
            <a:pathLst>
              <a:path w="228" h="363">
                <a:moveTo>
                  <a:pt x="1" y="363"/>
                </a:moveTo>
                <a:lnTo>
                  <a:pt x="0" y="1"/>
                </a:lnTo>
                <a:lnTo>
                  <a:pt x="22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3419475" y="27813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3419475" y="33575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V="1">
            <a:off x="3563938" y="27813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4787900" y="2781300"/>
            <a:ext cx="360363" cy="298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9" y="2"/>
              </a:cxn>
              <a:cxn ang="0">
                <a:pos x="89" y="188"/>
              </a:cxn>
              <a:cxn ang="0">
                <a:pos x="227" y="181"/>
              </a:cxn>
            </a:cxnLst>
            <a:rect l="0" t="0" r="r" b="b"/>
            <a:pathLst>
              <a:path w="227" h="188">
                <a:moveTo>
                  <a:pt x="0" y="0"/>
                </a:moveTo>
                <a:lnTo>
                  <a:pt x="89" y="2"/>
                </a:lnTo>
                <a:lnTo>
                  <a:pt x="89" y="188"/>
                </a:lnTo>
                <a:lnTo>
                  <a:pt x="22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4787900" y="3068638"/>
            <a:ext cx="144463" cy="288925"/>
          </a:xfrm>
          <a:custGeom>
            <a:avLst/>
            <a:gdLst/>
            <a:ahLst/>
            <a:cxnLst>
              <a:cxn ang="0">
                <a:pos x="0" y="182"/>
              </a:cxn>
              <a:cxn ang="0">
                <a:pos x="89" y="179"/>
              </a:cxn>
              <a:cxn ang="0">
                <a:pos x="91" y="0"/>
              </a:cxn>
            </a:cxnLst>
            <a:rect l="0" t="0" r="r" b="b"/>
            <a:pathLst>
              <a:path w="91" h="182">
                <a:moveTo>
                  <a:pt x="0" y="182"/>
                </a:moveTo>
                <a:lnTo>
                  <a:pt x="89" y="179"/>
                </a:lnTo>
                <a:lnTo>
                  <a:pt x="9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29162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Freeform 38"/>
          <p:cNvSpPr>
            <a:spLocks/>
          </p:cNvSpPr>
          <p:nvPr/>
        </p:nvSpPr>
        <p:spPr bwMode="auto">
          <a:xfrm>
            <a:off x="2916238" y="3213100"/>
            <a:ext cx="2738437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1725" y="452"/>
              </a:cxn>
              <a:cxn ang="0">
                <a:pos x="1723" y="0"/>
              </a:cxn>
            </a:cxnLst>
            <a:rect l="0" t="0" r="r" b="b"/>
            <a:pathLst>
              <a:path w="1725" h="454">
                <a:moveTo>
                  <a:pt x="0" y="454"/>
                </a:moveTo>
                <a:lnTo>
                  <a:pt x="1725" y="452"/>
                </a:lnTo>
                <a:lnTo>
                  <a:pt x="1723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42925" y="205422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Assets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3924300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3D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596188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2D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1465263" y="37830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Scan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075544" y="2090056"/>
            <a:ext cx="1553027" cy="172720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5715" y="0"/>
            <a:ext cx="5153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Animace – skinning</a:t>
            </a:r>
            <a:endParaRPr lang="en-US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267075"/>
            <a:ext cx="57150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Animace</a:t>
            </a:r>
            <a:r>
              <a:rPr lang="en-US" dirty="0" smtClean="0"/>
              <a:t> – </a:t>
            </a:r>
            <a:r>
              <a:rPr lang="en-US" dirty="0" err="1" smtClean="0"/>
              <a:t>simula</a:t>
            </a:r>
            <a:r>
              <a:rPr lang="cs-CZ" dirty="0" smtClean="0"/>
              <a:t>ce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285875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316955"/>
            <a:ext cx="3024336" cy="454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0768"/>
            <a:ext cx="57606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816" y="1412776"/>
            <a:ext cx="811636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9" y="504"/>
            <a:ext cx="8707008" cy="68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35896" y="116632"/>
            <a:ext cx="3888432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 w="12700">
                <a:solidFill>
                  <a:schemeClr val="bg1"/>
                </a:solidFill>
                <a:round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147142" y="6243887"/>
            <a:ext cx="586408" cy="428377"/>
          </a:xfrm>
          <a:custGeom>
            <a:avLst/>
            <a:gdLst>
              <a:gd name="connsiteX0" fmla="*/ 604837 w 640556"/>
              <a:gd name="connsiteY0" fmla="*/ 0 h 600075"/>
              <a:gd name="connsiteX1" fmla="*/ 0 w 640556"/>
              <a:gd name="connsiteY1" fmla="*/ 78581 h 600075"/>
              <a:gd name="connsiteX2" fmla="*/ 100012 w 640556"/>
              <a:gd name="connsiteY2" fmla="*/ 600075 h 600075"/>
              <a:gd name="connsiteX3" fmla="*/ 640556 w 640556"/>
              <a:gd name="connsiteY3" fmla="*/ 411956 h 600075"/>
              <a:gd name="connsiteX4" fmla="*/ 604837 w 640556"/>
              <a:gd name="connsiteY4" fmla="*/ 0 h 600075"/>
              <a:gd name="connsiteX0" fmla="*/ 598686 w 640556"/>
              <a:gd name="connsiteY0" fmla="*/ 14535 h 521494"/>
              <a:gd name="connsiteX1" fmla="*/ 0 w 640556"/>
              <a:gd name="connsiteY1" fmla="*/ 0 h 521494"/>
              <a:gd name="connsiteX2" fmla="*/ 100012 w 640556"/>
              <a:gd name="connsiteY2" fmla="*/ 521494 h 521494"/>
              <a:gd name="connsiteX3" fmla="*/ 640556 w 640556"/>
              <a:gd name="connsiteY3" fmla="*/ 333375 h 521494"/>
              <a:gd name="connsiteX4" fmla="*/ 598686 w 640556"/>
              <a:gd name="connsiteY4" fmla="*/ 14535 h 521494"/>
              <a:gd name="connsiteX0" fmla="*/ 504056 w 545926"/>
              <a:gd name="connsiteY0" fmla="*/ 0 h 506959"/>
              <a:gd name="connsiteX1" fmla="*/ 0 w 545926"/>
              <a:gd name="connsiteY1" fmla="*/ 144015 h 506959"/>
              <a:gd name="connsiteX2" fmla="*/ 5382 w 545926"/>
              <a:gd name="connsiteY2" fmla="*/ 506959 h 506959"/>
              <a:gd name="connsiteX3" fmla="*/ 545926 w 545926"/>
              <a:gd name="connsiteY3" fmla="*/ 318840 h 506959"/>
              <a:gd name="connsiteX4" fmla="*/ 504056 w 545926"/>
              <a:gd name="connsiteY4" fmla="*/ 0 h 506959"/>
              <a:gd name="connsiteX0" fmla="*/ 446906 w 545926"/>
              <a:gd name="connsiteY0" fmla="*/ 113160 h 362944"/>
              <a:gd name="connsiteX1" fmla="*/ 0 w 545926"/>
              <a:gd name="connsiteY1" fmla="*/ 0 h 362944"/>
              <a:gd name="connsiteX2" fmla="*/ 5382 w 545926"/>
              <a:gd name="connsiteY2" fmla="*/ 362944 h 362944"/>
              <a:gd name="connsiteX3" fmla="*/ 545926 w 545926"/>
              <a:gd name="connsiteY3" fmla="*/ 174825 h 362944"/>
              <a:gd name="connsiteX4" fmla="*/ 446906 w 545926"/>
              <a:gd name="connsiteY4" fmla="*/ 113160 h 362944"/>
              <a:gd name="connsiteX0" fmla="*/ 523106 w 622126"/>
              <a:gd name="connsiteY0" fmla="*/ 0 h 249784"/>
              <a:gd name="connsiteX1" fmla="*/ 0 w 622126"/>
              <a:gd name="connsiteY1" fmla="*/ 82103 h 249784"/>
              <a:gd name="connsiteX2" fmla="*/ 81582 w 622126"/>
              <a:gd name="connsiteY2" fmla="*/ 249784 h 249784"/>
              <a:gd name="connsiteX3" fmla="*/ 622126 w 622126"/>
              <a:gd name="connsiteY3" fmla="*/ 61665 h 249784"/>
              <a:gd name="connsiteX4" fmla="*/ 523106 w 622126"/>
              <a:gd name="connsiteY4" fmla="*/ 0 h 249784"/>
              <a:gd name="connsiteX0" fmla="*/ 608831 w 622126"/>
              <a:gd name="connsiteY0" fmla="*/ 0 h 428377"/>
              <a:gd name="connsiteX1" fmla="*/ 0 w 622126"/>
              <a:gd name="connsiteY1" fmla="*/ 260696 h 428377"/>
              <a:gd name="connsiteX2" fmla="*/ 81582 w 622126"/>
              <a:gd name="connsiteY2" fmla="*/ 428377 h 428377"/>
              <a:gd name="connsiteX3" fmla="*/ 622126 w 622126"/>
              <a:gd name="connsiteY3" fmla="*/ 240258 h 428377"/>
              <a:gd name="connsiteX4" fmla="*/ 608831 w 622126"/>
              <a:gd name="connsiteY4" fmla="*/ 0 h 428377"/>
              <a:gd name="connsiteX0" fmla="*/ 573113 w 586408"/>
              <a:gd name="connsiteY0" fmla="*/ 0 h 428377"/>
              <a:gd name="connsiteX1" fmla="*/ 0 w 586408"/>
              <a:gd name="connsiteY1" fmla="*/ 79721 h 428377"/>
              <a:gd name="connsiteX2" fmla="*/ 45864 w 586408"/>
              <a:gd name="connsiteY2" fmla="*/ 428377 h 428377"/>
              <a:gd name="connsiteX3" fmla="*/ 586408 w 586408"/>
              <a:gd name="connsiteY3" fmla="*/ 240258 h 428377"/>
              <a:gd name="connsiteX4" fmla="*/ 573113 w 586408"/>
              <a:gd name="connsiteY4" fmla="*/ 0 h 42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408" h="428377">
                <a:moveTo>
                  <a:pt x="573113" y="0"/>
                </a:moveTo>
                <a:lnTo>
                  <a:pt x="0" y="79721"/>
                </a:lnTo>
                <a:lnTo>
                  <a:pt x="45864" y="428377"/>
                </a:lnTo>
                <a:lnTo>
                  <a:pt x="586408" y="240258"/>
                </a:lnTo>
                <a:lnTo>
                  <a:pt x="573113" y="0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85775" y="5336381"/>
            <a:ext cx="280988" cy="519113"/>
          </a:xfrm>
          <a:custGeom>
            <a:avLst/>
            <a:gdLst>
              <a:gd name="connsiteX0" fmla="*/ 45244 w 280988"/>
              <a:gd name="connsiteY0" fmla="*/ 16669 h 519113"/>
              <a:gd name="connsiteX1" fmla="*/ 0 w 280988"/>
              <a:gd name="connsiteY1" fmla="*/ 466725 h 519113"/>
              <a:gd name="connsiteX2" fmla="*/ 252413 w 280988"/>
              <a:gd name="connsiteY2" fmla="*/ 519113 h 519113"/>
              <a:gd name="connsiteX3" fmla="*/ 280988 w 280988"/>
              <a:gd name="connsiteY3" fmla="*/ 0 h 519113"/>
              <a:gd name="connsiteX4" fmla="*/ 45244 w 280988"/>
              <a:gd name="connsiteY4" fmla="*/ 16669 h 51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988" h="519113">
                <a:moveTo>
                  <a:pt x="45244" y="16669"/>
                </a:moveTo>
                <a:lnTo>
                  <a:pt x="0" y="466725"/>
                </a:lnTo>
                <a:lnTo>
                  <a:pt x="252413" y="519113"/>
                </a:lnTo>
                <a:lnTo>
                  <a:pt x="280988" y="0"/>
                </a:lnTo>
                <a:lnTo>
                  <a:pt x="45244" y="16669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181100" y="4957763"/>
            <a:ext cx="940594" cy="1143000"/>
          </a:xfrm>
          <a:custGeom>
            <a:avLst/>
            <a:gdLst>
              <a:gd name="connsiteX0" fmla="*/ 0 w 940594"/>
              <a:gd name="connsiteY0" fmla="*/ 0 h 1143000"/>
              <a:gd name="connsiteX1" fmla="*/ 404813 w 940594"/>
              <a:gd name="connsiteY1" fmla="*/ 61912 h 1143000"/>
              <a:gd name="connsiteX2" fmla="*/ 940594 w 940594"/>
              <a:gd name="connsiteY2" fmla="*/ 271462 h 1143000"/>
              <a:gd name="connsiteX3" fmla="*/ 533400 w 940594"/>
              <a:gd name="connsiteY3" fmla="*/ 1035843 h 1143000"/>
              <a:gd name="connsiteX4" fmla="*/ 440531 w 940594"/>
              <a:gd name="connsiteY4" fmla="*/ 1128712 h 1143000"/>
              <a:gd name="connsiteX5" fmla="*/ 61913 w 940594"/>
              <a:gd name="connsiteY5" fmla="*/ 1143000 h 1143000"/>
              <a:gd name="connsiteX6" fmla="*/ 0 w 940594"/>
              <a:gd name="connsiteY6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594" h="1143000">
                <a:moveTo>
                  <a:pt x="0" y="0"/>
                </a:moveTo>
                <a:lnTo>
                  <a:pt x="404813" y="61912"/>
                </a:lnTo>
                <a:lnTo>
                  <a:pt x="940594" y="271462"/>
                </a:lnTo>
                <a:lnTo>
                  <a:pt x="533400" y="1035843"/>
                </a:lnTo>
                <a:lnTo>
                  <a:pt x="440531" y="1128712"/>
                </a:lnTo>
                <a:lnTo>
                  <a:pt x="61913" y="11430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929063" y="1064419"/>
            <a:ext cx="614362" cy="400050"/>
          </a:xfrm>
          <a:custGeom>
            <a:avLst/>
            <a:gdLst>
              <a:gd name="connsiteX0" fmla="*/ 73818 w 614362"/>
              <a:gd name="connsiteY0" fmla="*/ 0 h 400050"/>
              <a:gd name="connsiteX1" fmla="*/ 0 w 614362"/>
              <a:gd name="connsiteY1" fmla="*/ 257175 h 400050"/>
              <a:gd name="connsiteX2" fmla="*/ 545306 w 614362"/>
              <a:gd name="connsiteY2" fmla="*/ 400050 h 400050"/>
              <a:gd name="connsiteX3" fmla="*/ 614362 w 614362"/>
              <a:gd name="connsiteY3" fmla="*/ 157162 h 400050"/>
              <a:gd name="connsiteX4" fmla="*/ 73818 w 614362"/>
              <a:gd name="connsiteY4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362" h="400050">
                <a:moveTo>
                  <a:pt x="73818" y="0"/>
                </a:moveTo>
                <a:lnTo>
                  <a:pt x="0" y="257175"/>
                </a:lnTo>
                <a:lnTo>
                  <a:pt x="545306" y="400050"/>
                </a:lnTo>
                <a:lnTo>
                  <a:pt x="614362" y="157162"/>
                </a:lnTo>
                <a:lnTo>
                  <a:pt x="73818" y="0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488656" y="1264444"/>
            <a:ext cx="388144" cy="361950"/>
          </a:xfrm>
          <a:custGeom>
            <a:avLst/>
            <a:gdLst>
              <a:gd name="connsiteX0" fmla="*/ 76200 w 388144"/>
              <a:gd name="connsiteY0" fmla="*/ 0 h 361950"/>
              <a:gd name="connsiteX1" fmla="*/ 0 w 388144"/>
              <a:gd name="connsiteY1" fmla="*/ 278606 h 361950"/>
              <a:gd name="connsiteX2" fmla="*/ 300038 w 388144"/>
              <a:gd name="connsiteY2" fmla="*/ 361950 h 361950"/>
              <a:gd name="connsiteX3" fmla="*/ 388144 w 388144"/>
              <a:gd name="connsiteY3" fmla="*/ 85725 h 361950"/>
              <a:gd name="connsiteX4" fmla="*/ 76200 w 388144"/>
              <a:gd name="connsiteY4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44" h="361950">
                <a:moveTo>
                  <a:pt x="76200" y="0"/>
                </a:moveTo>
                <a:lnTo>
                  <a:pt x="0" y="278606"/>
                </a:lnTo>
                <a:lnTo>
                  <a:pt x="300038" y="361950"/>
                </a:lnTo>
                <a:lnTo>
                  <a:pt x="388144" y="85725"/>
                </a:lnTo>
                <a:lnTo>
                  <a:pt x="76200" y="0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60131" y="226219"/>
            <a:ext cx="497682" cy="490537"/>
          </a:xfrm>
          <a:custGeom>
            <a:avLst/>
            <a:gdLst>
              <a:gd name="connsiteX0" fmla="*/ 340519 w 497682"/>
              <a:gd name="connsiteY0" fmla="*/ 0 h 490537"/>
              <a:gd name="connsiteX1" fmla="*/ 280988 w 497682"/>
              <a:gd name="connsiteY1" fmla="*/ 176212 h 490537"/>
              <a:gd name="connsiteX2" fmla="*/ 73819 w 497682"/>
              <a:gd name="connsiteY2" fmla="*/ 114300 h 490537"/>
              <a:gd name="connsiteX3" fmla="*/ 0 w 497682"/>
              <a:gd name="connsiteY3" fmla="*/ 333375 h 490537"/>
              <a:gd name="connsiteX4" fmla="*/ 492919 w 497682"/>
              <a:gd name="connsiteY4" fmla="*/ 490537 h 490537"/>
              <a:gd name="connsiteX5" fmla="*/ 497682 w 497682"/>
              <a:gd name="connsiteY5" fmla="*/ 45244 h 490537"/>
              <a:gd name="connsiteX6" fmla="*/ 340519 w 497682"/>
              <a:gd name="connsiteY6" fmla="*/ 0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682" h="490537">
                <a:moveTo>
                  <a:pt x="340519" y="0"/>
                </a:moveTo>
                <a:lnTo>
                  <a:pt x="280988" y="176212"/>
                </a:lnTo>
                <a:lnTo>
                  <a:pt x="73819" y="114300"/>
                </a:lnTo>
                <a:lnTo>
                  <a:pt x="0" y="333375"/>
                </a:lnTo>
                <a:lnTo>
                  <a:pt x="492919" y="490537"/>
                </a:lnTo>
                <a:cubicBezTo>
                  <a:pt x="494507" y="342106"/>
                  <a:pt x="496094" y="193675"/>
                  <a:pt x="497682" y="45244"/>
                </a:cubicBezTo>
                <a:lnTo>
                  <a:pt x="340519" y="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902994" y="92869"/>
            <a:ext cx="302419" cy="288131"/>
          </a:xfrm>
          <a:custGeom>
            <a:avLst/>
            <a:gdLst>
              <a:gd name="connsiteX0" fmla="*/ 66675 w 302419"/>
              <a:gd name="connsiteY0" fmla="*/ 0 h 288131"/>
              <a:gd name="connsiteX1" fmla="*/ 0 w 302419"/>
              <a:gd name="connsiteY1" fmla="*/ 216694 h 288131"/>
              <a:gd name="connsiteX2" fmla="*/ 223837 w 302419"/>
              <a:gd name="connsiteY2" fmla="*/ 288131 h 288131"/>
              <a:gd name="connsiteX3" fmla="*/ 302419 w 302419"/>
              <a:gd name="connsiteY3" fmla="*/ 88106 h 288131"/>
              <a:gd name="connsiteX4" fmla="*/ 66675 w 302419"/>
              <a:gd name="connsiteY4" fmla="*/ 0 h 2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19" h="288131">
                <a:moveTo>
                  <a:pt x="66675" y="0"/>
                </a:moveTo>
                <a:lnTo>
                  <a:pt x="0" y="216694"/>
                </a:lnTo>
                <a:lnTo>
                  <a:pt x="223837" y="288131"/>
                </a:lnTo>
                <a:lnTo>
                  <a:pt x="302419" y="88106"/>
                </a:lnTo>
                <a:lnTo>
                  <a:pt x="66675" y="0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395913" y="452438"/>
            <a:ext cx="221456" cy="142875"/>
          </a:xfrm>
          <a:custGeom>
            <a:avLst/>
            <a:gdLst>
              <a:gd name="connsiteX0" fmla="*/ 0 w 221456"/>
              <a:gd name="connsiteY0" fmla="*/ 7143 h 142875"/>
              <a:gd name="connsiteX1" fmla="*/ 4762 w 221456"/>
              <a:gd name="connsiteY1" fmla="*/ 142875 h 142875"/>
              <a:gd name="connsiteX2" fmla="*/ 221456 w 221456"/>
              <a:gd name="connsiteY2" fmla="*/ 133350 h 142875"/>
              <a:gd name="connsiteX3" fmla="*/ 204787 w 221456"/>
              <a:gd name="connsiteY3" fmla="*/ 0 h 142875"/>
              <a:gd name="connsiteX4" fmla="*/ 0 w 221456"/>
              <a:gd name="connsiteY4" fmla="*/ 7143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56" h="142875">
                <a:moveTo>
                  <a:pt x="0" y="7143"/>
                </a:moveTo>
                <a:lnTo>
                  <a:pt x="4762" y="142875"/>
                </a:lnTo>
                <a:lnTo>
                  <a:pt x="221456" y="133350"/>
                </a:lnTo>
                <a:lnTo>
                  <a:pt x="204787" y="0"/>
                </a:lnTo>
                <a:lnTo>
                  <a:pt x="0" y="7143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054188"/>
            <a:ext cx="5040560" cy="28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908720"/>
            <a:ext cx="1933266" cy="68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772816"/>
            <a:ext cx="7200800" cy="307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403648" y="1772816"/>
            <a:ext cx="5544616" cy="4959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03648" y="4725144"/>
            <a:ext cx="5544616" cy="1258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79388" y="2420938"/>
            <a:ext cx="1728787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95513" y="2420938"/>
            <a:ext cx="4105275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516688" y="2420938"/>
            <a:ext cx="2519362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79388" y="4148138"/>
            <a:ext cx="3384550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39750" y="2636838"/>
            <a:ext cx="1008063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Model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39750" y="3213100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Texture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411413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Animate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411413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Layout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779838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Light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779838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Shade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14826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Render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8313" y="436562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Scan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68313" y="494188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Convert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835150" y="4365625"/>
            <a:ext cx="136842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Matchmove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835150" y="4941888"/>
            <a:ext cx="1368425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Roto/paint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661150" y="2924175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Comp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885113" y="2924175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DI</a:t>
            </a: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7669213" y="30686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6156325" y="30686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3203575" y="3213100"/>
            <a:ext cx="403225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2582" y="810"/>
              </a:cxn>
              <a:cxn ang="0">
                <a:pos x="2585" y="0"/>
              </a:cxn>
            </a:cxnLst>
            <a:rect l="0" t="0" r="r" b="b"/>
            <a:pathLst>
              <a:path w="2585" h="816">
                <a:moveTo>
                  <a:pt x="0" y="816"/>
                </a:moveTo>
                <a:lnTo>
                  <a:pt x="2582" y="810"/>
                </a:lnTo>
                <a:lnTo>
                  <a:pt x="2585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3203575" y="3068638"/>
            <a:ext cx="3198813" cy="2016125"/>
          </a:xfrm>
          <a:custGeom>
            <a:avLst/>
            <a:gdLst/>
            <a:ahLst/>
            <a:cxnLst>
              <a:cxn ang="0">
                <a:pos x="0" y="1270"/>
              </a:cxn>
              <a:cxn ang="0">
                <a:pos x="2266" y="1271"/>
              </a:cxn>
              <a:cxn ang="0">
                <a:pos x="2268" y="0"/>
              </a:cxn>
            </a:cxnLst>
            <a:rect l="0" t="0" r="r" b="b"/>
            <a:pathLst>
              <a:path w="2268" h="1271">
                <a:moveTo>
                  <a:pt x="0" y="1270"/>
                </a:moveTo>
                <a:lnTo>
                  <a:pt x="2266" y="1271"/>
                </a:lnTo>
                <a:lnTo>
                  <a:pt x="226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1042988" y="2924175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971550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476375" y="50847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1597025" y="4508500"/>
            <a:ext cx="238125" cy="577850"/>
          </a:xfrm>
          <a:custGeom>
            <a:avLst/>
            <a:gdLst/>
            <a:ahLst/>
            <a:cxnLst>
              <a:cxn ang="0">
                <a:pos x="0" y="370"/>
              </a:cxn>
              <a:cxn ang="0">
                <a:pos x="0" y="0"/>
              </a:cxn>
              <a:cxn ang="0">
                <a:pos x="91" y="7"/>
              </a:cxn>
            </a:cxnLst>
            <a:rect l="0" t="0" r="r" b="b"/>
            <a:pathLst>
              <a:path w="91" h="370">
                <a:moveTo>
                  <a:pt x="0" y="370"/>
                </a:moveTo>
                <a:lnTo>
                  <a:pt x="0" y="0"/>
                </a:lnTo>
                <a:lnTo>
                  <a:pt x="91" y="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547813" y="3357563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2049463" y="2782888"/>
            <a:ext cx="361950" cy="576262"/>
          </a:xfrm>
          <a:custGeom>
            <a:avLst/>
            <a:gdLst/>
            <a:ahLst/>
            <a:cxnLst>
              <a:cxn ang="0">
                <a:pos x="1" y="363"/>
              </a:cxn>
              <a:cxn ang="0">
                <a:pos x="0" y="1"/>
              </a:cxn>
              <a:cxn ang="0">
                <a:pos x="228" y="0"/>
              </a:cxn>
            </a:cxnLst>
            <a:rect l="0" t="0" r="r" b="b"/>
            <a:pathLst>
              <a:path w="228" h="363">
                <a:moveTo>
                  <a:pt x="1" y="363"/>
                </a:moveTo>
                <a:lnTo>
                  <a:pt x="0" y="1"/>
                </a:lnTo>
                <a:lnTo>
                  <a:pt x="22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3419475" y="27813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3419475" y="33575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V="1">
            <a:off x="3563938" y="27813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4787900" y="2781300"/>
            <a:ext cx="360363" cy="298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9" y="2"/>
              </a:cxn>
              <a:cxn ang="0">
                <a:pos x="89" y="188"/>
              </a:cxn>
              <a:cxn ang="0">
                <a:pos x="227" y="181"/>
              </a:cxn>
            </a:cxnLst>
            <a:rect l="0" t="0" r="r" b="b"/>
            <a:pathLst>
              <a:path w="227" h="188">
                <a:moveTo>
                  <a:pt x="0" y="0"/>
                </a:moveTo>
                <a:lnTo>
                  <a:pt x="89" y="2"/>
                </a:lnTo>
                <a:lnTo>
                  <a:pt x="89" y="188"/>
                </a:lnTo>
                <a:lnTo>
                  <a:pt x="22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4787900" y="3068638"/>
            <a:ext cx="144463" cy="288925"/>
          </a:xfrm>
          <a:custGeom>
            <a:avLst/>
            <a:gdLst/>
            <a:ahLst/>
            <a:cxnLst>
              <a:cxn ang="0">
                <a:pos x="0" y="182"/>
              </a:cxn>
              <a:cxn ang="0">
                <a:pos x="89" y="179"/>
              </a:cxn>
              <a:cxn ang="0">
                <a:pos x="91" y="0"/>
              </a:cxn>
            </a:cxnLst>
            <a:rect l="0" t="0" r="r" b="b"/>
            <a:pathLst>
              <a:path w="91" h="182">
                <a:moveTo>
                  <a:pt x="0" y="182"/>
                </a:moveTo>
                <a:lnTo>
                  <a:pt x="89" y="179"/>
                </a:lnTo>
                <a:lnTo>
                  <a:pt x="9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29162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Freeform 38"/>
          <p:cNvSpPr>
            <a:spLocks/>
          </p:cNvSpPr>
          <p:nvPr/>
        </p:nvSpPr>
        <p:spPr bwMode="auto">
          <a:xfrm>
            <a:off x="2916238" y="3213100"/>
            <a:ext cx="2738437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1725" y="452"/>
              </a:cxn>
              <a:cxn ang="0">
                <a:pos x="1723" y="0"/>
              </a:cxn>
            </a:cxnLst>
            <a:rect l="0" t="0" r="r" b="b"/>
            <a:pathLst>
              <a:path w="1725" h="454">
                <a:moveTo>
                  <a:pt x="0" y="454"/>
                </a:moveTo>
                <a:lnTo>
                  <a:pt x="1725" y="452"/>
                </a:lnTo>
                <a:lnTo>
                  <a:pt x="1723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42925" y="205422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Assets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3924300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3D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596188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2D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1465263" y="37830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Scan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Automatické kroky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79388" y="2420938"/>
            <a:ext cx="1728787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195513" y="2420938"/>
            <a:ext cx="4105275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516688" y="2420938"/>
            <a:ext cx="2519362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179388" y="4148138"/>
            <a:ext cx="3384550" cy="12969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9750" y="2636838"/>
            <a:ext cx="1008063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Model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9750" y="3213100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Texture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11413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Animate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11413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Layout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779838" y="2636838"/>
            <a:ext cx="10080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Light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779838" y="3213100"/>
            <a:ext cx="1008062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Shade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48263" y="2924175"/>
            <a:ext cx="1008062" cy="28733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Render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68313" y="4365625"/>
            <a:ext cx="1008062" cy="28733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Scan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68313" y="4941888"/>
            <a:ext cx="1008062" cy="28733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Convert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835150" y="4365625"/>
            <a:ext cx="136842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Matchmove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835150" y="4941888"/>
            <a:ext cx="1368425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Roto/paint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661150" y="2924175"/>
            <a:ext cx="1008063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Comp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885113" y="2924175"/>
            <a:ext cx="1008062" cy="28733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DI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7669213" y="30686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6156325" y="3068638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3203575" y="3213100"/>
            <a:ext cx="403225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2582" y="810"/>
              </a:cxn>
              <a:cxn ang="0">
                <a:pos x="2585" y="0"/>
              </a:cxn>
            </a:cxnLst>
            <a:rect l="0" t="0" r="r" b="b"/>
            <a:pathLst>
              <a:path w="2585" h="816">
                <a:moveTo>
                  <a:pt x="0" y="816"/>
                </a:moveTo>
                <a:lnTo>
                  <a:pt x="2582" y="810"/>
                </a:lnTo>
                <a:lnTo>
                  <a:pt x="2585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3203575" y="3068638"/>
            <a:ext cx="3198813" cy="2016125"/>
          </a:xfrm>
          <a:custGeom>
            <a:avLst/>
            <a:gdLst/>
            <a:ahLst/>
            <a:cxnLst>
              <a:cxn ang="0">
                <a:pos x="0" y="1270"/>
              </a:cxn>
              <a:cxn ang="0">
                <a:pos x="2266" y="1271"/>
              </a:cxn>
              <a:cxn ang="0">
                <a:pos x="2268" y="0"/>
              </a:cxn>
            </a:cxnLst>
            <a:rect l="0" t="0" r="r" b="b"/>
            <a:pathLst>
              <a:path w="2268" h="1271">
                <a:moveTo>
                  <a:pt x="0" y="1270"/>
                </a:moveTo>
                <a:lnTo>
                  <a:pt x="2266" y="1271"/>
                </a:lnTo>
                <a:lnTo>
                  <a:pt x="226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1042988" y="2924175"/>
            <a:ext cx="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971550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1476375" y="5084763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7025" y="4508500"/>
            <a:ext cx="238125" cy="577850"/>
          </a:xfrm>
          <a:custGeom>
            <a:avLst/>
            <a:gdLst/>
            <a:ahLst/>
            <a:cxnLst>
              <a:cxn ang="0">
                <a:pos x="0" y="370"/>
              </a:cxn>
              <a:cxn ang="0">
                <a:pos x="0" y="0"/>
              </a:cxn>
              <a:cxn ang="0">
                <a:pos x="91" y="7"/>
              </a:cxn>
            </a:cxnLst>
            <a:rect l="0" t="0" r="r" b="b"/>
            <a:pathLst>
              <a:path w="91" h="370">
                <a:moveTo>
                  <a:pt x="0" y="370"/>
                </a:moveTo>
                <a:lnTo>
                  <a:pt x="0" y="0"/>
                </a:lnTo>
                <a:lnTo>
                  <a:pt x="91" y="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1547813" y="3357563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2049463" y="2782888"/>
            <a:ext cx="361950" cy="576262"/>
          </a:xfrm>
          <a:custGeom>
            <a:avLst/>
            <a:gdLst/>
            <a:ahLst/>
            <a:cxnLst>
              <a:cxn ang="0">
                <a:pos x="1" y="363"/>
              </a:cxn>
              <a:cxn ang="0">
                <a:pos x="0" y="1"/>
              </a:cxn>
              <a:cxn ang="0">
                <a:pos x="228" y="0"/>
              </a:cxn>
            </a:cxnLst>
            <a:rect l="0" t="0" r="r" b="b"/>
            <a:pathLst>
              <a:path w="228" h="363">
                <a:moveTo>
                  <a:pt x="1" y="363"/>
                </a:moveTo>
                <a:lnTo>
                  <a:pt x="0" y="1"/>
                </a:lnTo>
                <a:lnTo>
                  <a:pt x="22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3419475" y="27813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3419475" y="335756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flipV="1">
            <a:off x="3563938" y="2781300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4787900" y="2781300"/>
            <a:ext cx="360363" cy="298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9" y="2"/>
              </a:cxn>
              <a:cxn ang="0">
                <a:pos x="89" y="188"/>
              </a:cxn>
              <a:cxn ang="0">
                <a:pos x="227" y="181"/>
              </a:cxn>
            </a:cxnLst>
            <a:rect l="0" t="0" r="r" b="b"/>
            <a:pathLst>
              <a:path w="227" h="188">
                <a:moveTo>
                  <a:pt x="0" y="0"/>
                </a:moveTo>
                <a:lnTo>
                  <a:pt x="89" y="2"/>
                </a:lnTo>
                <a:lnTo>
                  <a:pt x="89" y="188"/>
                </a:lnTo>
                <a:lnTo>
                  <a:pt x="22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4787900" y="3068638"/>
            <a:ext cx="144463" cy="288925"/>
          </a:xfrm>
          <a:custGeom>
            <a:avLst/>
            <a:gdLst/>
            <a:ahLst/>
            <a:cxnLst>
              <a:cxn ang="0">
                <a:pos x="0" y="182"/>
              </a:cxn>
              <a:cxn ang="0">
                <a:pos x="89" y="179"/>
              </a:cxn>
              <a:cxn ang="0">
                <a:pos x="91" y="0"/>
              </a:cxn>
            </a:cxnLst>
            <a:rect l="0" t="0" r="r" b="b"/>
            <a:pathLst>
              <a:path w="91" h="182">
                <a:moveTo>
                  <a:pt x="0" y="182"/>
                </a:moveTo>
                <a:lnTo>
                  <a:pt x="89" y="179"/>
                </a:lnTo>
                <a:lnTo>
                  <a:pt x="9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29162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Freeform 36"/>
          <p:cNvSpPr>
            <a:spLocks/>
          </p:cNvSpPr>
          <p:nvPr/>
        </p:nvSpPr>
        <p:spPr bwMode="auto">
          <a:xfrm>
            <a:off x="2916238" y="3213100"/>
            <a:ext cx="2738437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1725" y="452"/>
              </a:cxn>
              <a:cxn ang="0">
                <a:pos x="1723" y="0"/>
              </a:cxn>
            </a:cxnLst>
            <a:rect l="0" t="0" r="r" b="b"/>
            <a:pathLst>
              <a:path w="1725" h="454">
                <a:moveTo>
                  <a:pt x="0" y="454"/>
                </a:moveTo>
                <a:lnTo>
                  <a:pt x="1725" y="452"/>
                </a:lnTo>
                <a:lnTo>
                  <a:pt x="1723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542925" y="2054225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Assets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3924300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3D</a:t>
            </a: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7596188" y="2054225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2D</a:t>
            </a:r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1465263" y="37830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Scan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35896" y="2090056"/>
            <a:ext cx="2736304" cy="172720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04764"/>
            <a:ext cx="334771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043608" y="5733256"/>
            <a:ext cx="129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Erza Cornell</a:t>
            </a:r>
            <a:endParaRPr lang="en-US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244166"/>
            <a:ext cx="2898546" cy="43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452956" y="5733256"/>
            <a:ext cx="184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Cornell University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79512" y="1124744"/>
            <a:ext cx="8784976" cy="554461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Světla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03848" y="2348880"/>
            <a:ext cx="0" cy="280831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3848" y="2348880"/>
            <a:ext cx="280831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12160" y="2348880"/>
            <a:ext cx="0" cy="280831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03848" y="5157192"/>
            <a:ext cx="280831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51720" y="5157192"/>
            <a:ext cx="1152128" cy="136815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012160" y="5157192"/>
            <a:ext cx="1152129" cy="136815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51720" y="1412776"/>
            <a:ext cx="1152128" cy="93610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012161" y="1412776"/>
            <a:ext cx="1152127" cy="93610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164288" y="1412776"/>
            <a:ext cx="0" cy="511256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1720" y="1412776"/>
            <a:ext cx="511256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1720" y="1412776"/>
            <a:ext cx="0" cy="511256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051720" y="6525344"/>
            <a:ext cx="511256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203848" y="4293096"/>
            <a:ext cx="1080120" cy="108012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5364088" y="2708920"/>
            <a:ext cx="576064" cy="273630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644008" y="2708920"/>
            <a:ext cx="720080" cy="266429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4633993" y="5393410"/>
            <a:ext cx="1301858" cy="179523"/>
          </a:xfrm>
          <a:custGeom>
            <a:avLst/>
            <a:gdLst>
              <a:gd name="connsiteX0" fmla="*/ 1301858 w 1301858"/>
              <a:gd name="connsiteY0" fmla="*/ 69743 h 179523"/>
              <a:gd name="connsiteX1" fmla="*/ 844658 w 1301858"/>
              <a:gd name="connsiteY1" fmla="*/ 170482 h 179523"/>
              <a:gd name="connsiteX2" fmla="*/ 302217 w 1301858"/>
              <a:gd name="connsiteY2" fmla="*/ 123987 h 179523"/>
              <a:gd name="connsiteX3" fmla="*/ 0 w 1301858"/>
              <a:gd name="connsiteY3" fmla="*/ 0 h 17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1858" h="179523">
                <a:moveTo>
                  <a:pt x="1301858" y="69743"/>
                </a:moveTo>
                <a:cubicBezTo>
                  <a:pt x="1156561" y="115592"/>
                  <a:pt x="1011265" y="161441"/>
                  <a:pt x="844658" y="170482"/>
                </a:cubicBezTo>
                <a:cubicBezTo>
                  <a:pt x="678051" y="179523"/>
                  <a:pt x="442993" y="152401"/>
                  <a:pt x="302217" y="123987"/>
                </a:cubicBezTo>
                <a:cubicBezTo>
                  <a:pt x="161441" y="95573"/>
                  <a:pt x="73617" y="24539"/>
                  <a:pt x="0" y="0"/>
                </a:cubicBezTo>
              </a:path>
            </a:pathLst>
          </a:cu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49868" y="4685972"/>
            <a:ext cx="1296144" cy="1296144"/>
          </a:xfrm>
          <a:prstGeom prst="ellips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45" grpId="0" animBg="1"/>
      <p:bldP spid="50" grpId="0" animBg="1"/>
      <p:bldP spid="4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Světla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03848" y="2348880"/>
            <a:ext cx="0" cy="280831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3848" y="2348880"/>
            <a:ext cx="280831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12160" y="2348880"/>
            <a:ext cx="0" cy="280831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03848" y="5157192"/>
            <a:ext cx="280831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51720" y="5157192"/>
            <a:ext cx="1152128" cy="136815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012160" y="5157192"/>
            <a:ext cx="1152129" cy="136815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51720" y="1412776"/>
            <a:ext cx="1152128" cy="93610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012161" y="1412776"/>
            <a:ext cx="1152127" cy="93610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164288" y="1412776"/>
            <a:ext cx="0" cy="511256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1720" y="1412776"/>
            <a:ext cx="511256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1720" y="1412776"/>
            <a:ext cx="0" cy="511256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051720" y="6525344"/>
            <a:ext cx="511256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203848" y="4293096"/>
            <a:ext cx="1080120" cy="108012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5364088" y="2708920"/>
            <a:ext cx="576064" cy="273630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644008" y="2708920"/>
            <a:ext cx="720080" cy="266429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4633993" y="5393410"/>
            <a:ext cx="1301858" cy="179523"/>
          </a:xfrm>
          <a:custGeom>
            <a:avLst/>
            <a:gdLst>
              <a:gd name="connsiteX0" fmla="*/ 1301858 w 1301858"/>
              <a:gd name="connsiteY0" fmla="*/ 69743 h 179523"/>
              <a:gd name="connsiteX1" fmla="*/ 844658 w 1301858"/>
              <a:gd name="connsiteY1" fmla="*/ 170482 h 179523"/>
              <a:gd name="connsiteX2" fmla="*/ 302217 w 1301858"/>
              <a:gd name="connsiteY2" fmla="*/ 123987 h 179523"/>
              <a:gd name="connsiteX3" fmla="*/ 0 w 1301858"/>
              <a:gd name="connsiteY3" fmla="*/ 0 h 17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1858" h="179523">
                <a:moveTo>
                  <a:pt x="1301858" y="69743"/>
                </a:moveTo>
                <a:cubicBezTo>
                  <a:pt x="1156561" y="115592"/>
                  <a:pt x="1011265" y="161441"/>
                  <a:pt x="844658" y="170482"/>
                </a:cubicBezTo>
                <a:cubicBezTo>
                  <a:pt x="678051" y="179523"/>
                  <a:pt x="442993" y="152401"/>
                  <a:pt x="302217" y="123987"/>
                </a:cubicBezTo>
                <a:cubicBezTo>
                  <a:pt x="161441" y="95573"/>
                  <a:pt x="73617" y="24539"/>
                  <a:pt x="0" y="0"/>
                </a:cubicBezTo>
              </a:path>
            </a:pathLst>
          </a:cu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49868" y="4685972"/>
            <a:ext cx="1296144" cy="1296144"/>
          </a:xfrm>
          <a:prstGeom prst="ellips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rojects\tmp\cb_d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599" y="1412776"/>
            <a:ext cx="4876801" cy="487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Světla</a:t>
            </a:r>
            <a:r>
              <a:rPr lang="en-US" dirty="0" smtClean="0"/>
              <a:t> – p</a:t>
            </a:r>
            <a:r>
              <a:rPr lang="cs-CZ" dirty="0" smtClean="0"/>
              <a:t>římé osvětlení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03848" y="2348880"/>
            <a:ext cx="0" cy="280831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3848" y="2348880"/>
            <a:ext cx="280831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12160" y="2348880"/>
            <a:ext cx="0" cy="280831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03848" y="5157192"/>
            <a:ext cx="280831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51720" y="5157192"/>
            <a:ext cx="1152128" cy="136815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012160" y="5157192"/>
            <a:ext cx="1152129" cy="136815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51720" y="1412776"/>
            <a:ext cx="1152128" cy="93610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012161" y="1412776"/>
            <a:ext cx="1152127" cy="93610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164288" y="1412776"/>
            <a:ext cx="0" cy="511256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051720" y="1412776"/>
            <a:ext cx="511256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1720" y="1412776"/>
            <a:ext cx="0" cy="511256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051720" y="6525344"/>
            <a:ext cx="5112568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203848" y="4293096"/>
            <a:ext cx="1080120" cy="108012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5364088" y="2708920"/>
            <a:ext cx="576064" cy="273630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644008" y="2708920"/>
            <a:ext cx="720080" cy="266429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4633993" y="5393410"/>
            <a:ext cx="1301858" cy="179523"/>
          </a:xfrm>
          <a:custGeom>
            <a:avLst/>
            <a:gdLst>
              <a:gd name="connsiteX0" fmla="*/ 1301858 w 1301858"/>
              <a:gd name="connsiteY0" fmla="*/ 69743 h 179523"/>
              <a:gd name="connsiteX1" fmla="*/ 844658 w 1301858"/>
              <a:gd name="connsiteY1" fmla="*/ 170482 h 179523"/>
              <a:gd name="connsiteX2" fmla="*/ 302217 w 1301858"/>
              <a:gd name="connsiteY2" fmla="*/ 123987 h 179523"/>
              <a:gd name="connsiteX3" fmla="*/ 0 w 1301858"/>
              <a:gd name="connsiteY3" fmla="*/ 0 h 17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1858" h="179523">
                <a:moveTo>
                  <a:pt x="1301858" y="69743"/>
                </a:moveTo>
                <a:cubicBezTo>
                  <a:pt x="1156561" y="115592"/>
                  <a:pt x="1011265" y="161441"/>
                  <a:pt x="844658" y="170482"/>
                </a:cubicBezTo>
                <a:cubicBezTo>
                  <a:pt x="678051" y="179523"/>
                  <a:pt x="442993" y="152401"/>
                  <a:pt x="302217" y="123987"/>
                </a:cubicBezTo>
                <a:cubicBezTo>
                  <a:pt x="161441" y="95573"/>
                  <a:pt x="73617" y="24539"/>
                  <a:pt x="0" y="0"/>
                </a:cubicBezTo>
              </a:path>
            </a:pathLst>
          </a:cu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749868" y="4685972"/>
            <a:ext cx="1296144" cy="1296144"/>
          </a:xfrm>
          <a:prstGeom prst="ellips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n 22"/>
          <p:cNvSpPr/>
          <p:nvPr/>
        </p:nvSpPr>
        <p:spPr>
          <a:xfrm>
            <a:off x="4283968" y="1844824"/>
            <a:ext cx="576064" cy="57606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rojects\tmp\cb_d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599" y="1412776"/>
            <a:ext cx="4876801" cy="487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Světla</a:t>
            </a:r>
            <a:r>
              <a:rPr lang="en-US" dirty="0" smtClean="0"/>
              <a:t> – p</a:t>
            </a:r>
            <a:r>
              <a:rPr lang="cs-CZ" dirty="0" smtClean="0"/>
              <a:t>římé osvětlení</a:t>
            </a:r>
            <a:endParaRPr lang="en-US" dirty="0"/>
          </a:p>
        </p:txBody>
      </p:sp>
      <p:sp>
        <p:nvSpPr>
          <p:cNvPr id="23" name="Sun 22"/>
          <p:cNvSpPr/>
          <p:nvPr/>
        </p:nvSpPr>
        <p:spPr>
          <a:xfrm>
            <a:off x="4283968" y="1844824"/>
            <a:ext cx="576064" cy="57606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rojects\tmp\cb_d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244" y="0"/>
            <a:ext cx="6875512" cy="6875511"/>
          </a:xfrm>
          <a:prstGeom prst="rect">
            <a:avLst/>
          </a:prstGeom>
          <a:noFill/>
        </p:spPr>
      </p:pic>
      <p:sp>
        <p:nvSpPr>
          <p:cNvPr id="23" name="Sun 22"/>
          <p:cNvSpPr/>
          <p:nvPr/>
        </p:nvSpPr>
        <p:spPr>
          <a:xfrm>
            <a:off x="4283968" y="620688"/>
            <a:ext cx="576064" cy="57606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3"/>
          <p:cNvGrpSpPr/>
          <p:nvPr/>
        </p:nvGrpSpPr>
        <p:grpSpPr>
          <a:xfrm rot="17874379">
            <a:off x="282697" y="6014224"/>
            <a:ext cx="654438" cy="301546"/>
            <a:chOff x="611560" y="5654332"/>
            <a:chExt cx="654438" cy="301546"/>
          </a:xfrm>
        </p:grpSpPr>
        <p:sp>
          <p:nvSpPr>
            <p:cNvPr id="26" name="Isosceles Triangle 25"/>
            <p:cNvSpPr/>
            <p:nvPr/>
          </p:nvSpPr>
          <p:spPr>
            <a:xfrm rot="16038504">
              <a:off x="971487" y="5661367"/>
              <a:ext cx="301546" cy="28747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1560" y="5661248"/>
              <a:ext cx="50405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H="1" flipV="1">
            <a:off x="2267744" y="332656"/>
            <a:ext cx="2304256" cy="57606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6" idx="3"/>
          </p:cNvCxnSpPr>
          <p:nvPr/>
        </p:nvCxnSpPr>
        <p:spPr>
          <a:xfrm flipH="1">
            <a:off x="757024" y="332656"/>
            <a:ext cx="1510720" cy="554015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rojects\tmp\cb_d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244" y="0"/>
            <a:ext cx="6875512" cy="6875511"/>
          </a:xfrm>
          <a:prstGeom prst="rect">
            <a:avLst/>
          </a:prstGeom>
          <a:noFill/>
        </p:spPr>
      </p:pic>
      <p:pic>
        <p:nvPicPr>
          <p:cNvPr id="24" name="Picture 2" descr="D:\Projects\tmp\cb_md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pic>
        <p:nvPicPr>
          <p:cNvPr id="25" name="Picture 3" descr="D:\Projects\tmp\cb_oi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99" y="0"/>
            <a:ext cx="6858001" cy="6858000"/>
          </a:xfrm>
          <a:prstGeom prst="rect">
            <a:avLst/>
          </a:prstGeom>
          <a:noFill/>
        </p:spPr>
      </p:pic>
      <p:sp>
        <p:nvSpPr>
          <p:cNvPr id="23" name="Sun 22"/>
          <p:cNvSpPr/>
          <p:nvPr/>
        </p:nvSpPr>
        <p:spPr>
          <a:xfrm>
            <a:off x="4283968" y="620688"/>
            <a:ext cx="576064" cy="57606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3"/>
          <p:cNvGrpSpPr/>
          <p:nvPr/>
        </p:nvGrpSpPr>
        <p:grpSpPr>
          <a:xfrm rot="17874379">
            <a:off x="282697" y="6014224"/>
            <a:ext cx="654438" cy="301546"/>
            <a:chOff x="611560" y="5654332"/>
            <a:chExt cx="654438" cy="301546"/>
          </a:xfrm>
        </p:grpSpPr>
        <p:sp>
          <p:nvSpPr>
            <p:cNvPr id="26" name="Isosceles Triangle 25"/>
            <p:cNvSpPr/>
            <p:nvPr/>
          </p:nvSpPr>
          <p:spPr>
            <a:xfrm rot="16038504">
              <a:off x="971487" y="5661367"/>
              <a:ext cx="301546" cy="28747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1560" y="5661248"/>
              <a:ext cx="50405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H="1" flipV="1">
            <a:off x="2267744" y="332656"/>
            <a:ext cx="2304256" cy="57606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6" idx="3"/>
          </p:cNvCxnSpPr>
          <p:nvPr/>
        </p:nvCxnSpPr>
        <p:spPr>
          <a:xfrm flipH="1">
            <a:off x="757024" y="332656"/>
            <a:ext cx="1510720" cy="554015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691680" y="836712"/>
            <a:ext cx="2880320" cy="7200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26" idx="3"/>
          </p:cNvCxnSpPr>
          <p:nvPr/>
        </p:nvCxnSpPr>
        <p:spPr>
          <a:xfrm flipH="1">
            <a:off x="757024" y="620688"/>
            <a:ext cx="1726744" cy="525212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691680" y="620688"/>
            <a:ext cx="792088" cy="2160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rojects\tmp\cb_d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98" y="-2"/>
            <a:ext cx="6858003" cy="6858002"/>
          </a:xfrm>
          <a:prstGeom prst="rect">
            <a:avLst/>
          </a:prstGeom>
          <a:noFill/>
        </p:spPr>
      </p:pic>
      <p:pic>
        <p:nvPicPr>
          <p:cNvPr id="7170" name="Picture 2" descr="D:\Projects\tmp\cbbl2_d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99" y="0"/>
            <a:ext cx="6858001" cy="6858001"/>
          </a:xfrm>
          <a:prstGeom prst="rect">
            <a:avLst/>
          </a:prstGeom>
          <a:noFill/>
        </p:spPr>
      </p:pic>
      <p:pic>
        <p:nvPicPr>
          <p:cNvPr id="7171" name="Picture 3" descr="D:\Projects\tmp\cbbl2_md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99" y="-1"/>
            <a:ext cx="6858002" cy="6858001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PhotoRealistic Renderman</a:t>
            </a:r>
            <a:r>
              <a:rPr lang="en-US" dirty="0" smtClean="0"/>
              <a:t> – v</a:t>
            </a:r>
            <a:r>
              <a:rPr lang="cs-CZ" dirty="0" smtClean="0"/>
              <a:t>šichni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22788" y="6381328"/>
            <a:ext cx="2013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Geri’s Game – 1997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38299"/>
            <a:ext cx="3096344" cy="423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5192" y="6381328"/>
            <a:ext cx="228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Wrath of Khan – 1984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420888"/>
            <a:ext cx="441649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1628800"/>
            <a:ext cx="28575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95736" y="6021288"/>
            <a:ext cx="210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Jurassic Park – 1993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60032" y="6021288"/>
            <a:ext cx="166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Pirates… – 2006</a:t>
            </a:r>
            <a:endParaRPr lang="en-US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9555" y="1471613"/>
            <a:ext cx="3184733" cy="448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7016" y="1556792"/>
            <a:ext cx="374148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551505" y="6381328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Avatar – 2009</a:t>
            </a:r>
            <a:endParaRPr lang="en-US" dirty="0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196752"/>
            <a:ext cx="8491875" cy="56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159" y="34083"/>
            <a:ext cx="5525047" cy="683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116632"/>
            <a:ext cx="3888432" cy="92211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Wellington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4974" y="2696705"/>
            <a:ext cx="1584537" cy="1282124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92753" y="3115816"/>
            <a:ext cx="74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WETA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3808" y="1387252"/>
            <a:ext cx="480417" cy="479648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2796886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33493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Arnold Renderer</a:t>
            </a:r>
            <a:r>
              <a:rPr lang="cs-CZ" dirty="0" smtClean="0"/>
              <a:t> – Sony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711608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4894" y="1628800"/>
            <a:ext cx="6334211" cy="426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0675" y="1844824"/>
            <a:ext cx="75533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8115" y="6021288"/>
            <a:ext cx="343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Cloudy with a Chance of Meatballs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5241" y="64886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88254" y="6021288"/>
            <a:ext cx="244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in the Wonderland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162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Monster House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301470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87824" y="-1"/>
            <a:ext cx="2808312" cy="689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816" y="0"/>
            <a:ext cx="51823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41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41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b_test3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857249"/>
            <a:ext cx="9144000" cy="51435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D:\mb_o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5989"/>
            <a:ext cx="9145422" cy="5144299"/>
          </a:xfrm>
          <a:prstGeom prst="rect">
            <a:avLst/>
          </a:prstGeom>
          <a:noFill/>
        </p:spPr>
      </p:pic>
      <p:pic>
        <p:nvPicPr>
          <p:cNvPr id="5" name="Picture 2" descr="D:\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" y="857250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Top500 </a:t>
            </a:r>
            <a:r>
              <a:rPr lang="en-US" dirty="0" err="1" smtClean="0"/>
              <a:t>superpo</a:t>
            </a:r>
            <a:r>
              <a:rPr lang="cs-CZ" dirty="0" smtClean="0"/>
              <a:t>čítaců</a:t>
            </a:r>
            <a:endParaRPr lang="en-US" dirty="0"/>
          </a:p>
        </p:txBody>
      </p:sp>
      <p:pic>
        <p:nvPicPr>
          <p:cNvPr id="9221" name="Picture 5" descr="supercomputer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4729162"/>
          </a:xfrm>
          <a:prstGeom prst="rect">
            <a:avLst/>
          </a:prstGeom>
          <a:noFill/>
        </p:spPr>
      </p:pic>
      <p:pic>
        <p:nvPicPr>
          <p:cNvPr id="4" name="Picture 4" descr="supercompu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9144000" cy="47307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Top500 </a:t>
            </a:r>
            <a:r>
              <a:rPr lang="en-US" dirty="0" err="1" smtClean="0"/>
              <a:t>superpo</a:t>
            </a:r>
            <a:r>
              <a:rPr lang="cs-CZ" dirty="0" smtClean="0"/>
              <a:t>čítaců</a:t>
            </a:r>
            <a:endParaRPr lang="en-US" dirty="0"/>
          </a:p>
        </p:txBody>
      </p:sp>
      <p:pic>
        <p:nvPicPr>
          <p:cNvPr id="9221" name="Picture 5" descr="supercomputer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47291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939" y="0"/>
            <a:ext cx="8289533" cy="682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3159125" y="2254250"/>
            <a:ext cx="288925" cy="225425"/>
          </a:xfrm>
          <a:custGeom>
            <a:avLst/>
            <a:gdLst>
              <a:gd name="connsiteX0" fmla="*/ 53975 w 288925"/>
              <a:gd name="connsiteY0" fmla="*/ 0 h 225425"/>
              <a:gd name="connsiteX1" fmla="*/ 0 w 288925"/>
              <a:gd name="connsiteY1" fmla="*/ 136525 h 225425"/>
              <a:gd name="connsiteX2" fmla="*/ 247650 w 288925"/>
              <a:gd name="connsiteY2" fmla="*/ 225425 h 225425"/>
              <a:gd name="connsiteX3" fmla="*/ 288925 w 288925"/>
              <a:gd name="connsiteY3" fmla="*/ 107950 h 225425"/>
              <a:gd name="connsiteX4" fmla="*/ 53975 w 288925"/>
              <a:gd name="connsiteY4" fmla="*/ 0 h 22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925" h="225425">
                <a:moveTo>
                  <a:pt x="53975" y="0"/>
                </a:moveTo>
                <a:lnTo>
                  <a:pt x="0" y="136525"/>
                </a:lnTo>
                <a:lnTo>
                  <a:pt x="247650" y="225425"/>
                </a:lnTo>
                <a:lnTo>
                  <a:pt x="288925" y="107950"/>
                </a:lnTo>
                <a:lnTo>
                  <a:pt x="53975" y="0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5" idx="0"/>
          </p:cNvCxnSpPr>
          <p:nvPr/>
        </p:nvCxnSpPr>
        <p:spPr>
          <a:xfrm>
            <a:off x="2627784" y="476672"/>
            <a:ext cx="585316" cy="177757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2024"/>
            <a:ext cx="9144000" cy="609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36" y="694990"/>
            <a:ext cx="9147836" cy="547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159" y="34083"/>
            <a:ext cx="5525047" cy="683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116632"/>
            <a:ext cx="3888432" cy="92211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Wellington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4974" y="2696705"/>
            <a:ext cx="1584537" cy="1282124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3808" y="1387252"/>
            <a:ext cx="480417" cy="479648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181350" y="1628775"/>
            <a:ext cx="2952750" cy="2919413"/>
          </a:xfrm>
          <a:custGeom>
            <a:avLst/>
            <a:gdLst>
              <a:gd name="connsiteX0" fmla="*/ 0 w 2952750"/>
              <a:gd name="connsiteY0" fmla="*/ 0 h 2919413"/>
              <a:gd name="connsiteX1" fmla="*/ 147638 w 2952750"/>
              <a:gd name="connsiteY1" fmla="*/ 209550 h 2919413"/>
              <a:gd name="connsiteX2" fmla="*/ 528638 w 2952750"/>
              <a:gd name="connsiteY2" fmla="*/ 423863 h 2919413"/>
              <a:gd name="connsiteX3" fmla="*/ 433388 w 2952750"/>
              <a:gd name="connsiteY3" fmla="*/ 661988 h 2919413"/>
              <a:gd name="connsiteX4" fmla="*/ 595313 w 2952750"/>
              <a:gd name="connsiteY4" fmla="*/ 714375 h 2919413"/>
              <a:gd name="connsiteX5" fmla="*/ 476250 w 2952750"/>
              <a:gd name="connsiteY5" fmla="*/ 985838 h 2919413"/>
              <a:gd name="connsiteX6" fmla="*/ 1085850 w 2952750"/>
              <a:gd name="connsiteY6" fmla="*/ 1262063 h 2919413"/>
              <a:gd name="connsiteX7" fmla="*/ 1200150 w 2952750"/>
              <a:gd name="connsiteY7" fmla="*/ 1400175 h 2919413"/>
              <a:gd name="connsiteX8" fmla="*/ 1100138 w 2952750"/>
              <a:gd name="connsiteY8" fmla="*/ 1724025 h 2919413"/>
              <a:gd name="connsiteX9" fmla="*/ 1128713 w 2952750"/>
              <a:gd name="connsiteY9" fmla="*/ 1862138 h 2919413"/>
              <a:gd name="connsiteX10" fmla="*/ 1076325 w 2952750"/>
              <a:gd name="connsiteY10" fmla="*/ 2024063 h 2919413"/>
              <a:gd name="connsiteX11" fmla="*/ 1176338 w 2952750"/>
              <a:gd name="connsiteY11" fmla="*/ 2219325 h 2919413"/>
              <a:gd name="connsiteX12" fmla="*/ 1300163 w 2952750"/>
              <a:gd name="connsiteY12" fmla="*/ 2333625 h 2919413"/>
              <a:gd name="connsiteX13" fmla="*/ 1628775 w 2952750"/>
              <a:gd name="connsiteY13" fmla="*/ 2405063 h 2919413"/>
              <a:gd name="connsiteX14" fmla="*/ 1681163 w 2952750"/>
              <a:gd name="connsiteY14" fmla="*/ 2276475 h 2919413"/>
              <a:gd name="connsiteX15" fmla="*/ 2043113 w 2952750"/>
              <a:gd name="connsiteY15" fmla="*/ 2228850 h 2919413"/>
              <a:gd name="connsiteX16" fmla="*/ 2043113 w 2952750"/>
              <a:gd name="connsiteY16" fmla="*/ 2919413 h 2919413"/>
              <a:gd name="connsiteX17" fmla="*/ 2695575 w 2952750"/>
              <a:gd name="connsiteY17" fmla="*/ 2852738 h 2919413"/>
              <a:gd name="connsiteX18" fmla="*/ 2690813 w 2952750"/>
              <a:gd name="connsiteY18" fmla="*/ 2286000 h 2919413"/>
              <a:gd name="connsiteX19" fmla="*/ 2495550 w 2952750"/>
              <a:gd name="connsiteY19" fmla="*/ 2181225 h 2919413"/>
              <a:gd name="connsiteX20" fmla="*/ 2733675 w 2952750"/>
              <a:gd name="connsiteY20" fmla="*/ 1690688 h 2919413"/>
              <a:gd name="connsiteX21" fmla="*/ 2952750 w 2952750"/>
              <a:gd name="connsiteY21" fmla="*/ 1052513 h 2919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52750" h="2919413">
                <a:moveTo>
                  <a:pt x="0" y="0"/>
                </a:moveTo>
                <a:lnTo>
                  <a:pt x="147638" y="209550"/>
                </a:lnTo>
                <a:lnTo>
                  <a:pt x="528638" y="423863"/>
                </a:lnTo>
                <a:lnTo>
                  <a:pt x="433388" y="661988"/>
                </a:lnTo>
                <a:lnTo>
                  <a:pt x="595313" y="714375"/>
                </a:lnTo>
                <a:lnTo>
                  <a:pt x="476250" y="985838"/>
                </a:lnTo>
                <a:lnTo>
                  <a:pt x="1085850" y="1262063"/>
                </a:lnTo>
                <a:lnTo>
                  <a:pt x="1200150" y="1400175"/>
                </a:lnTo>
                <a:lnTo>
                  <a:pt x="1100138" y="1724025"/>
                </a:lnTo>
                <a:lnTo>
                  <a:pt x="1128713" y="1862138"/>
                </a:lnTo>
                <a:lnTo>
                  <a:pt x="1076325" y="2024063"/>
                </a:lnTo>
                <a:lnTo>
                  <a:pt x="1176338" y="2219325"/>
                </a:lnTo>
                <a:lnTo>
                  <a:pt x="1300163" y="2333625"/>
                </a:lnTo>
                <a:lnTo>
                  <a:pt x="1628775" y="2405063"/>
                </a:lnTo>
                <a:lnTo>
                  <a:pt x="1681163" y="2276475"/>
                </a:lnTo>
                <a:lnTo>
                  <a:pt x="2043113" y="2228850"/>
                </a:lnTo>
                <a:lnTo>
                  <a:pt x="2043113" y="2919413"/>
                </a:lnTo>
                <a:lnTo>
                  <a:pt x="2695575" y="2852738"/>
                </a:lnTo>
                <a:cubicBezTo>
                  <a:pt x="2693988" y="2663825"/>
                  <a:pt x="2692400" y="2474913"/>
                  <a:pt x="2690813" y="2286000"/>
                </a:cubicBezTo>
                <a:lnTo>
                  <a:pt x="2495550" y="2181225"/>
                </a:lnTo>
                <a:lnTo>
                  <a:pt x="2733675" y="1690688"/>
                </a:lnTo>
                <a:lnTo>
                  <a:pt x="2952750" y="1052513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92753" y="3115816"/>
            <a:ext cx="741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WETA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9724" y="2457649"/>
            <a:ext cx="480417" cy="479648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2796886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4849</TotalTime>
  <Words>241</Words>
  <Application>Microsoft Office PowerPoint</Application>
  <PresentationFormat>On-screen Show (4:3)</PresentationFormat>
  <Paragraphs>168</Paragraphs>
  <Slides>83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WETA, tam a zase zpátky</vt:lpstr>
      <vt:lpstr>WETA</vt:lpstr>
      <vt:lpstr>WETA Workshop</vt:lpstr>
      <vt:lpstr>WETA Digital</vt:lpstr>
      <vt:lpstr>Wellington</vt:lpstr>
      <vt:lpstr>Slide 6</vt:lpstr>
      <vt:lpstr>Wellington</vt:lpstr>
      <vt:lpstr>Slide 8</vt:lpstr>
      <vt:lpstr>Wellington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Pipeline – kéž by</vt:lpstr>
      <vt:lpstr>Pipeline – kéž by</vt:lpstr>
      <vt:lpstr>Assets – aktiva</vt:lpstr>
      <vt:lpstr>Assets</vt:lpstr>
      <vt:lpstr>Assets</vt:lpstr>
      <vt:lpstr>Hero assets</vt:lpstr>
      <vt:lpstr>Slide 36</vt:lpstr>
      <vt:lpstr>Pipeline</vt:lpstr>
      <vt:lpstr>Red EPIC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Pipeline</vt:lpstr>
      <vt:lpstr>Slide 50</vt:lpstr>
      <vt:lpstr>Slide 51</vt:lpstr>
      <vt:lpstr>Slide 52</vt:lpstr>
      <vt:lpstr>Slide 53</vt:lpstr>
      <vt:lpstr>Slide 54</vt:lpstr>
      <vt:lpstr>Pipeline</vt:lpstr>
      <vt:lpstr>Slide 56</vt:lpstr>
      <vt:lpstr>Animace – skinning</vt:lpstr>
      <vt:lpstr>Animace – simulace</vt:lpstr>
      <vt:lpstr>Layout</vt:lpstr>
      <vt:lpstr>Pipeline</vt:lpstr>
      <vt:lpstr>Automatické kroky</vt:lpstr>
      <vt:lpstr>Světla</vt:lpstr>
      <vt:lpstr>Světla</vt:lpstr>
      <vt:lpstr>Světla – přímé osvětlení</vt:lpstr>
      <vt:lpstr>Světla – přímé osvětlení</vt:lpstr>
      <vt:lpstr>Slide 66</vt:lpstr>
      <vt:lpstr>Slide 67</vt:lpstr>
      <vt:lpstr>Slide 68</vt:lpstr>
      <vt:lpstr>PhotoRealistic Renderman – všichni</vt:lpstr>
      <vt:lpstr>Arnold Renderer – Sony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Top500 superpočítaců</vt:lpstr>
      <vt:lpstr>Top500 superpočítaců</vt:lpstr>
      <vt:lpstr>Slide 80</vt:lpstr>
      <vt:lpstr>Slide 81</vt:lpstr>
      <vt:lpstr>Slide 82</vt:lpstr>
      <vt:lpstr>Slide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WETA, tam a zase zpátky</dc:title>
  <dc:creator>Tomas</dc:creator>
  <cp:lastModifiedBy>Tomas</cp:lastModifiedBy>
  <cp:revision>440</cp:revision>
  <dcterms:created xsi:type="dcterms:W3CDTF">2012-01-07T12:06:03Z</dcterms:created>
  <dcterms:modified xsi:type="dcterms:W3CDTF">2012-01-17T08:44:29Z</dcterms:modified>
</cp:coreProperties>
</file>